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85" r:id="rId2"/>
    <p:sldId id="286" r:id="rId3"/>
    <p:sldId id="287" r:id="rId4"/>
    <p:sldId id="288" r:id="rId5"/>
  </p:sldIdLst>
  <p:sldSz cx="12192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br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nda Barbosa de Oliveira" initials="ABdO" lastIdx="3" clrIdx="0">
    <p:extLst>
      <p:ext uri="{19B8F6BF-5375-455C-9EA6-DF929625EA0E}">
        <p15:presenceInfo xmlns:p15="http://schemas.microsoft.com/office/powerpoint/2012/main" userId="S-1-5-21-507921405-789336058-839522115-90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0C"/>
    <a:srgbClr val="366092"/>
    <a:srgbClr val="548235"/>
    <a:srgbClr val="7584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guideOptions xmlns="" xmlns:p14="http://schemas.microsoft.com/office/powerpoint/2010/main" xmlns:pr="smNativeData" dt="1622024602" snapToBorders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C4B1156A-380E-4F78-BDF5-A606A8083BF9}" styleName="Estilo Médio 4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54" autoAdjust="0"/>
  </p:normalViewPr>
  <p:slideViewPr>
    <p:cSldViewPr snapToGrid="0">
      <p:cViewPr varScale="1">
        <p:scale>
          <a:sx n="65" d="100"/>
          <a:sy n="65" d="100"/>
        </p:scale>
        <p:origin x="11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" d="100"/>
        <a:sy n="13" d="100"/>
      </p:scale>
      <p:origin x="0" y="0"/>
    </p:cViewPr>
  </p:sorterViewPr>
  <p:notesViewPr>
    <p:cSldViewPr snapToGrid="0">
      <p:cViewPr>
        <p:scale>
          <a:sx n="70" d="100"/>
          <a:sy n="70" d="100"/>
        </p:scale>
        <p:origin x="-262" y="-65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59D3B-F3CA-473A-B769-76FF232EC176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B3BD0-966F-4965-95FB-57B5E79615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3239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gCQAA6AYAAKBBAACYFQAAEAAAACYAAAAIAAAAgYAAAAAAAAA="/>
              </a:ext>
            </a:extLst>
          </p:cNvSpPr>
          <p:nvPr>
            <p:ph type="ctrTitle"/>
          </p:nvPr>
        </p:nvSpPr>
        <p:spPr>
          <a:xfrm>
            <a:off x="1524000" y="1122680"/>
            <a:ext cx="9144000" cy="238760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ctr">
              <a:defRPr lang="pt-br" sz="60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Subtítul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gCQAAKRYAAKBBAABYIAAAEAAAACYAAAAIAAAAAYAAAAAAAAA="/>
              </a:ext>
            </a:extLst>
          </p:cNvSpPr>
          <p:nvPr>
            <p:ph type="subTitle" idx="1"/>
          </p:nvPr>
        </p:nvSpPr>
        <p:spPr>
          <a:xfrm>
            <a:off x="1524000" y="3602355"/>
            <a:ext cx="9144000" cy="1655445"/>
          </a:xfrm>
        </p:spPr>
        <p:txBody>
          <a:bodyPr/>
          <a:lstStyle>
            <a:lvl1pPr marL="0" indent="0" algn="ctr">
              <a:buNone/>
              <a:defRPr lang="pt-br" sz="2400"/>
            </a:lvl1pPr>
            <a:lvl2pPr marL="457200" indent="0" algn="ctr">
              <a:buNone/>
              <a:defRPr lang="pt-br" sz="2000"/>
            </a:lvl2pPr>
            <a:lvl3pPr marL="914400" indent="0" algn="ctr">
              <a:buNone/>
              <a:defRPr lang="pt-br" sz="1800"/>
            </a:lvl3pPr>
            <a:lvl4pPr marL="1371600" indent="0" algn="ctr">
              <a:buNone/>
              <a:defRPr lang="pt-br" sz="1600"/>
            </a:lvl4pPr>
            <a:lvl5pPr marL="1828800" indent="0" algn="ctr">
              <a:buNone/>
              <a:defRPr lang="pt-br" sz="1600"/>
            </a:lvl5pPr>
            <a:lvl6pPr marL="2286000" indent="0" algn="ctr">
              <a:buNone/>
              <a:defRPr lang="pt-br" sz="1600"/>
            </a:lvl6pPr>
            <a:lvl7pPr marL="2743200" indent="0" algn="ctr">
              <a:buNone/>
              <a:defRPr lang="pt-br" sz="1600"/>
            </a:lvl7pPr>
            <a:lvl8pPr marL="3200400" indent="0" algn="ctr">
              <a:buNone/>
              <a:defRPr lang="pt-br" sz="1600"/>
            </a:lvl8pPr>
            <a:lvl9pPr marL="3657600" indent="0" algn="ctr">
              <a:buNone/>
              <a:defRPr lang="pt-br" sz="1600"/>
            </a:lvl9pPr>
          </a:lstStyle>
          <a:p>
            <a:pPr>
              <a:defRPr lang="pt-br"/>
            </a:pPr>
            <a:r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56B4-FAF7-4DA0-B9A0-0CF518EE4F59}" type="datetime1">
              <a:t>15/12/2025</a:t>
            </a:fld>
            <a:endParaRPr/>
          </a:p>
        </p:txBody>
      </p:sp>
      <p:sp>
        <p:nvSpPr>
          <p:cNvPr id="5" name="Espaço Reservado para Rodapé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6" name="Espaço Reservado para Número de Slide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7874-3AF7-4D8E-B9A0-CCDB36EE4F99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Q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OwsAANhFAAAA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pt-br"/>
            </a:pPr>
            <a:r>
              <a:t>Editar estilos de texto Mestre</a:t>
            </a:r>
          </a:p>
          <a:p>
            <a:pPr lvl="1">
              <a:defRPr lang="pt-br"/>
            </a:pPr>
            <a:r>
              <a:t>Segundo nível</a:t>
            </a:r>
          </a:p>
          <a:p>
            <a:pPr lvl="2">
              <a:defRPr lang="pt-br"/>
            </a:pPr>
            <a:r>
              <a:t>Terceiro nível</a:t>
            </a:r>
          </a:p>
          <a:p>
            <a:pPr lvl="3">
              <a:defRPr lang="pt-br"/>
            </a:pPr>
            <a:r>
              <a:t>Quarto nível</a:t>
            </a:r>
          </a:p>
          <a:p>
            <a:pPr lvl="4">
              <a:defRPr lang="pt-br"/>
            </a:pPr>
            <a:r>
              <a:t>Quinto nível</a:t>
            </a:r>
          </a:p>
        </p:txBody>
      </p:sp>
      <p:sp>
        <p:nvSpPr>
          <p:cNvPr id="4" name="Espaço Reservado para Data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2687-C9F7-4DD0-B9A0-3F8568EE4F6A}" type="datetime1">
              <a:t>15/12/2025</a:t>
            </a:fld>
            <a:endParaRPr/>
          </a:p>
        </p:txBody>
      </p:sp>
      <p:sp>
        <p:nvSpPr>
          <p:cNvPr id="5" name="Espaço Reservado para Rodapé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6" name="Espaço Reservado para Número de Slide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13DE-90F7-4DE5-B9A0-66B05DEE4F33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Q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NQAAPwIAANhFAAAAJgAAEAAAACYAAAAIAAAAAwAAAAAAAAA="/>
              </a:ext>
            </a:extLst>
          </p:cNvSpPr>
          <p:nvPr>
            <p:ph type="title"/>
          </p:nvPr>
        </p:nvSpPr>
        <p:spPr>
          <a:xfrm>
            <a:off x="8724900" y="365125"/>
            <a:ext cx="2628900" cy="5812155"/>
          </a:xfrm>
        </p:spPr>
        <p:txBody>
          <a:bodyPr vert="vert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Q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PwIAALw0AAAAJgAAEAAAACYAAAAIAAAAAwAAAAAAAAA="/>
              </a:ext>
            </a:extLst>
          </p:cNvSpPr>
          <p:nvPr>
            <p:ph idx="1"/>
          </p:nvPr>
        </p:nvSpPr>
        <p:spPr>
          <a:xfrm>
            <a:off x="838200" y="365125"/>
            <a:ext cx="7734300" cy="581215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pt-br"/>
            </a:pPr>
            <a:r>
              <a:t>Editar estilos de texto Mestre</a:t>
            </a:r>
          </a:p>
          <a:p>
            <a:pPr lvl="1">
              <a:defRPr lang="pt-br"/>
            </a:pPr>
            <a:r>
              <a:t>Segundo nível</a:t>
            </a:r>
          </a:p>
          <a:p>
            <a:pPr lvl="2">
              <a:defRPr lang="pt-br"/>
            </a:pPr>
            <a:r>
              <a:t>Terceiro nível</a:t>
            </a:r>
          </a:p>
          <a:p>
            <a:pPr lvl="3">
              <a:defRPr lang="pt-br"/>
            </a:pPr>
            <a:r>
              <a:t>Quarto nível</a:t>
            </a:r>
          </a:p>
          <a:p>
            <a:pPr lvl="4">
              <a:defRPr lang="pt-br"/>
            </a:pPr>
            <a:r>
              <a:t>Quinto nível</a:t>
            </a:r>
          </a:p>
        </p:txBody>
      </p:sp>
      <p:sp>
        <p:nvSpPr>
          <p:cNvPr id="4" name="Espaço Reservado para Data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6042-0CF7-4D96-B9A0-FAC32EEE4FAF}" type="datetime1">
              <a:t>15/12/2025</a:t>
            </a:fld>
            <a:endParaRPr/>
          </a:p>
        </p:txBody>
      </p:sp>
      <p:sp>
        <p:nvSpPr>
          <p:cNvPr id="5" name="Espaço Reservado para Rodapé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6" name="Espaço Reservado para Número de Slide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284D-03F7-4DDE-B9A0-F58B66EE4FA0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OwsAANhFAAAA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pt-br"/>
            </a:pPr>
            <a:r>
              <a:t>Editar estilos de texto Mestre</a:t>
            </a:r>
          </a:p>
          <a:p>
            <a:pPr lvl="1">
              <a:defRPr lang="pt-br"/>
            </a:pPr>
            <a:r>
              <a:t>Segundo nível</a:t>
            </a:r>
          </a:p>
          <a:p>
            <a:pPr lvl="2">
              <a:defRPr lang="pt-br"/>
            </a:pPr>
            <a:r>
              <a:t>Terceiro nível</a:t>
            </a:r>
          </a:p>
          <a:p>
            <a:pPr lvl="3">
              <a:defRPr lang="pt-br"/>
            </a:pPr>
            <a:r>
              <a:t>Quarto nível</a:t>
            </a:r>
          </a:p>
          <a:p>
            <a:pPr lvl="4">
              <a:defRPr lang="pt-br"/>
            </a:pPr>
            <a:r>
              <a:t>Quinto nível</a:t>
            </a:r>
          </a:p>
        </p:txBody>
      </p:sp>
      <p:sp>
        <p:nvSpPr>
          <p:cNvPr id="4" name="Espaço Reservado para Data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7DB1-FFF7-4D8B-B9A0-09DE33EE4F5C}" type="datetime1">
              <a:t>15/12/2025</a:t>
            </a:fld>
            <a:endParaRPr/>
          </a:p>
        </p:txBody>
      </p:sp>
      <p:sp>
        <p:nvSpPr>
          <p:cNvPr id="5" name="Espaço Reservado para Rodapé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6" name="Espaço Reservado para Número de Slide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3EC3-8DF7-4DC8-B9A0-7B9D70EE4F2E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eBQAAhQoAAM5FAAARHAAAEAAAACYAAAAIAAAAgYAAAAAAAAA="/>
              </a:ext>
            </a:extLst>
          </p:cNvSpPr>
          <p:nvPr>
            <p:ph type="title"/>
          </p:nvPr>
        </p:nvSpPr>
        <p:spPr>
          <a:xfrm>
            <a:off x="831850" y="1710055"/>
            <a:ext cx="10515600" cy="2852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defRPr lang="pt-br" sz="60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eBQAAPBwAAM5FAAB2JQAAEAAAACYAAAAIAAAAAYAAAAAAAAA="/>
              </a:ext>
            </a:extLst>
          </p:cNvSpPr>
          <p:nvPr>
            <p:ph idx="1"/>
          </p:nvPr>
        </p:nvSpPr>
        <p:spPr>
          <a:xfrm>
            <a:off x="831850" y="4589780"/>
            <a:ext cx="10515600" cy="1499870"/>
          </a:xfrm>
        </p:spPr>
        <p:txBody>
          <a:bodyPr/>
          <a:lstStyle>
            <a:lvl1pPr marL="0" indent="0">
              <a:buNone/>
              <a:defRPr lang="pt-br" sz="2400">
                <a:solidFill>
                  <a:srgbClr val="8C8C8C"/>
                </a:solidFill>
              </a:defRPr>
            </a:lvl1pPr>
            <a:lvl2pPr marL="457200" indent="0">
              <a:buNone/>
              <a:defRPr lang="pt-br" sz="2000">
                <a:solidFill>
                  <a:srgbClr val="8C8C8C"/>
                </a:solidFill>
              </a:defRPr>
            </a:lvl2pPr>
            <a:lvl3pPr marL="914400" indent="0">
              <a:buNone/>
              <a:defRPr lang="pt-br" sz="1800">
                <a:solidFill>
                  <a:srgbClr val="8C8C8C"/>
                </a:solidFill>
              </a:defRPr>
            </a:lvl3pPr>
            <a:lvl4pPr marL="1371600" indent="0">
              <a:buNone/>
              <a:defRPr lang="pt-br" sz="1600">
                <a:solidFill>
                  <a:srgbClr val="8C8C8C"/>
                </a:solidFill>
              </a:defRPr>
            </a:lvl4pPr>
            <a:lvl5pPr marL="1828800" indent="0">
              <a:buNone/>
              <a:defRPr lang="pt-br" sz="1600">
                <a:solidFill>
                  <a:srgbClr val="8C8C8C"/>
                </a:solidFill>
              </a:defRPr>
            </a:lvl5pPr>
            <a:lvl6pPr marL="2286000" indent="0">
              <a:buNone/>
              <a:defRPr lang="pt-br" sz="1600">
                <a:solidFill>
                  <a:srgbClr val="8C8C8C"/>
                </a:solidFill>
              </a:defRPr>
            </a:lvl6pPr>
            <a:lvl7pPr marL="2743200" indent="0">
              <a:buNone/>
              <a:defRPr lang="pt-br" sz="1600">
                <a:solidFill>
                  <a:srgbClr val="8C8C8C"/>
                </a:solidFill>
              </a:defRPr>
            </a:lvl7pPr>
            <a:lvl8pPr marL="3200400" indent="0">
              <a:buNone/>
              <a:defRPr lang="pt-br" sz="1600">
                <a:solidFill>
                  <a:srgbClr val="8C8C8C"/>
                </a:solidFill>
              </a:defRPr>
            </a:lvl8pPr>
            <a:lvl9pPr marL="3657600" indent="0">
              <a:buNone/>
              <a:defRPr lang="pt-br" sz="1600">
                <a:solidFill>
                  <a:srgbClr val="8C8C8C"/>
                </a:solidFill>
              </a:defRPr>
            </a:lvl9pPr>
          </a:lstStyle>
          <a:p>
            <a:pPr>
              <a:defRPr lang="pt-br"/>
            </a:pPr>
            <a:r>
              <a:t>Editar estilos de texto Mestre</a:t>
            </a:r>
          </a:p>
        </p:txBody>
      </p:sp>
      <p:sp>
        <p:nvSpPr>
          <p:cNvPr id="4" name="Espaço Reservado para Data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41BA-F4F7-4DB7-B9A0-02E20FEE4F57}" type="datetime1">
              <a:t>15/12/2025</a:t>
            </a:fld>
            <a:endParaRPr/>
          </a:p>
        </p:txBody>
      </p:sp>
      <p:sp>
        <p:nvSpPr>
          <p:cNvPr id="5" name="Espaço Reservado para Rodapé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6" name="Espaço Reservado para Número de Slide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1CB6-F8F7-4DEA-B9A0-0EBF52EE4F5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OwsAAAglAAAAJgAAEAAAACYAAAAIAAAAAQAAAAAAAAA="/>
              </a:ext>
            </a:extLst>
          </p:cNvSpPr>
          <p:nvPr>
            <p:ph idx="1"/>
          </p:nvPr>
        </p:nvSpPr>
        <p:spPr>
          <a:xfrm>
            <a:off x="838200" y="1825625"/>
            <a:ext cx="5181600" cy="4351655"/>
          </a:xfrm>
        </p:spPr>
        <p:txBody>
          <a:bodyPr/>
          <a:lstStyle/>
          <a:p>
            <a:pPr>
              <a:defRPr lang="pt-br"/>
            </a:pPr>
            <a:r>
              <a:t>Editar estilos de texto Mestre</a:t>
            </a:r>
          </a:p>
          <a:p>
            <a:pPr lvl="1">
              <a:defRPr lang="pt-br"/>
            </a:pPr>
            <a:r>
              <a:t>Segundo nível</a:t>
            </a:r>
          </a:p>
          <a:p>
            <a:pPr lvl="2">
              <a:defRPr lang="pt-br"/>
            </a:pPr>
            <a:r>
              <a:t>Terceiro nível</a:t>
            </a:r>
          </a:p>
          <a:p>
            <a:pPr lvl="3">
              <a:defRPr lang="pt-br"/>
            </a:pPr>
            <a:r>
              <a:t>Quarto nível</a:t>
            </a:r>
          </a:p>
          <a:p>
            <a:pPr lvl="4">
              <a:defRPr lang="pt-br"/>
            </a:pPr>
            <a:r>
              <a:t>Quinto nível</a:t>
            </a:r>
          </a:p>
        </p:txBody>
      </p:sp>
      <p:sp>
        <p:nvSpPr>
          <p:cNvPr id="4" name="Espaço Reservado para Conteúdo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JQAAOwsAANhFAAAAJgAAEAAAACYAAAAIAAAAAQAAAAAAAAA="/>
              </a:ext>
            </a:extLst>
          </p:cNvSpPr>
          <p:nvPr>
            <p:ph idx="2"/>
          </p:nvPr>
        </p:nvSpPr>
        <p:spPr>
          <a:xfrm>
            <a:off x="6172200" y="1825625"/>
            <a:ext cx="5181600" cy="4351655"/>
          </a:xfrm>
        </p:spPr>
        <p:txBody>
          <a:bodyPr/>
          <a:lstStyle/>
          <a:p>
            <a:pPr>
              <a:defRPr lang="pt-br"/>
            </a:pPr>
            <a:r>
              <a:t>Editar estilos de texto Mestre</a:t>
            </a:r>
          </a:p>
          <a:p>
            <a:pPr lvl="1">
              <a:defRPr lang="pt-br"/>
            </a:pPr>
            <a:r>
              <a:t>Segundo nível</a:t>
            </a:r>
          </a:p>
          <a:p>
            <a:pPr lvl="2">
              <a:defRPr lang="pt-br"/>
            </a:pPr>
            <a:r>
              <a:t>Terceiro nível</a:t>
            </a:r>
          </a:p>
          <a:p>
            <a:pPr lvl="3">
              <a:defRPr lang="pt-br"/>
            </a:pPr>
            <a:r>
              <a:t>Quarto nível</a:t>
            </a:r>
          </a:p>
          <a:p>
            <a:pPr lvl="4">
              <a:defRPr lang="pt-br"/>
            </a:pPr>
            <a:r>
              <a:t>Quinto nível</a:t>
            </a:r>
          </a:p>
        </p:txBody>
      </p:sp>
      <p:sp>
        <p:nvSpPr>
          <p:cNvPr id="5" name="Espaço Reservado para Data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6D5F-11F7-4D9B-B9A0-E7CE23EE4FB2}" type="datetime1">
              <a:t>15/12/2025</a:t>
            </a:fld>
            <a:endParaRPr/>
          </a:p>
        </p:txBody>
      </p:sp>
      <p:sp>
        <p:nvSpPr>
          <p:cNvPr id="6" name="Espaço Reservado para Rodapé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7" name="Espaço Reservado para Número de Slide 6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7A60-2EF7-4D8C-B9A0-D8D934EE4F8D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PwIAANtFAABnCgAAEAAAACYAAAAIAAAAAQAAAAAAAAA="/>
              </a:ext>
            </a:extLst>
          </p:cNvSpPr>
          <p:nvPr>
            <p:ph type="title"/>
          </p:nvPr>
        </p:nvSpPr>
        <p:spPr>
          <a:xfrm>
            <a:off x="840105" y="365125"/>
            <a:ext cx="10515600" cy="1325880"/>
          </a:xfrm>
        </p:spPr>
        <p:txBody>
          <a:bodyPr/>
          <a:lstStyle/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WAoAAOUkAABpDwAAEAAAACYAAAAIAAAAgYAAAAAAAAA="/>
              </a:ext>
            </a:extLst>
          </p:cNvSpPr>
          <p:nvPr>
            <p:ph idx="1"/>
          </p:nvPr>
        </p:nvSpPr>
        <p:spPr>
          <a:xfrm>
            <a:off x="840105" y="1681480"/>
            <a:ext cx="5157470" cy="82359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pt-br" sz="2400" b="1"/>
            </a:lvl1pPr>
            <a:lvl2pPr marL="457200" indent="0">
              <a:buNone/>
              <a:defRPr lang="pt-br" sz="2000" b="1"/>
            </a:lvl2pPr>
            <a:lvl3pPr marL="914400" indent="0">
              <a:buNone/>
              <a:defRPr lang="pt-br" sz="1800" b="1"/>
            </a:lvl3pPr>
            <a:lvl4pPr marL="1371600" indent="0">
              <a:buNone/>
              <a:defRPr lang="pt-br" sz="1600" b="1"/>
            </a:lvl4pPr>
            <a:lvl5pPr marL="1828800" indent="0">
              <a:buNone/>
              <a:defRPr lang="pt-br" sz="1600" b="1"/>
            </a:lvl5pPr>
            <a:lvl6pPr marL="2286000" indent="0">
              <a:buNone/>
              <a:defRPr lang="pt-br" sz="1600" b="1"/>
            </a:lvl6pPr>
            <a:lvl7pPr marL="2743200" indent="0">
              <a:buNone/>
              <a:defRPr lang="pt-br" sz="1600" b="1"/>
            </a:lvl7pPr>
            <a:lvl8pPr marL="3200400" indent="0">
              <a:buNone/>
              <a:defRPr lang="pt-br" sz="1600" b="1"/>
            </a:lvl8pPr>
            <a:lvl9pPr marL="3657600" indent="0">
              <a:buNone/>
              <a:defRPr lang="pt-br" sz="1600" b="1"/>
            </a:lvl9pPr>
          </a:lstStyle>
          <a:p>
            <a:pPr>
              <a:defRPr lang="pt-br"/>
            </a:pPr>
            <a:r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aQ8AAOUkAAAUJgAAEAAAACYAAAAIAAAAAQAAAAAAAAA="/>
              </a:ext>
            </a:extLst>
          </p:cNvSpPr>
          <p:nvPr>
            <p:ph idx="2"/>
          </p:nvPr>
        </p:nvSpPr>
        <p:spPr>
          <a:xfrm>
            <a:off x="840105" y="2505075"/>
            <a:ext cx="5157470" cy="3684905"/>
          </a:xfrm>
        </p:spPr>
        <p:txBody>
          <a:bodyPr/>
          <a:lstStyle/>
          <a:p>
            <a:pPr>
              <a:defRPr lang="pt-br"/>
            </a:pPr>
            <a:r>
              <a:t>Editar estilos de texto Mestre</a:t>
            </a:r>
          </a:p>
          <a:p>
            <a:pPr lvl="1">
              <a:defRPr lang="pt-br"/>
            </a:pPr>
            <a:r>
              <a:t>Segundo nível</a:t>
            </a:r>
          </a:p>
          <a:p>
            <a:pPr lvl="2">
              <a:defRPr lang="pt-br"/>
            </a:pPr>
            <a:r>
              <a:t>Terceiro nível</a:t>
            </a:r>
          </a:p>
          <a:p>
            <a:pPr lvl="3">
              <a:defRPr lang="pt-br"/>
            </a:pPr>
            <a:r>
              <a:t>Quarto nível</a:t>
            </a:r>
          </a:p>
          <a:p>
            <a:pPr lvl="4">
              <a:defRPr lang="pt-br"/>
            </a:pPr>
            <a:r>
              <a:t>Quinto nível</a:t>
            </a:r>
          </a:p>
        </p:txBody>
      </p:sp>
      <p:sp>
        <p:nvSpPr>
          <p:cNvPr id="5" name="Espaço Reservado para Texto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JQAAWAoAANtFAABpDwAAEAAAACYAAAAIAAAAgYAAAAAAAAA="/>
              </a:ext>
            </a:extLst>
          </p:cNvSpPr>
          <p:nvPr>
            <p:ph idx="3"/>
          </p:nvPr>
        </p:nvSpPr>
        <p:spPr>
          <a:xfrm>
            <a:off x="6172200" y="1681480"/>
            <a:ext cx="5183505" cy="82359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pt-br" sz="2400" b="1"/>
            </a:lvl1pPr>
            <a:lvl2pPr marL="457200" indent="0">
              <a:buNone/>
              <a:defRPr lang="pt-br" sz="2000" b="1"/>
            </a:lvl2pPr>
            <a:lvl3pPr marL="914400" indent="0">
              <a:buNone/>
              <a:defRPr lang="pt-br" sz="1800" b="1"/>
            </a:lvl3pPr>
            <a:lvl4pPr marL="1371600" indent="0">
              <a:buNone/>
              <a:defRPr lang="pt-br" sz="1600" b="1"/>
            </a:lvl4pPr>
            <a:lvl5pPr marL="1828800" indent="0">
              <a:buNone/>
              <a:defRPr lang="pt-br" sz="1600" b="1"/>
            </a:lvl5pPr>
            <a:lvl6pPr marL="2286000" indent="0">
              <a:buNone/>
              <a:defRPr lang="pt-br" sz="1600" b="1"/>
            </a:lvl6pPr>
            <a:lvl7pPr marL="2743200" indent="0">
              <a:buNone/>
              <a:defRPr lang="pt-br" sz="1600" b="1"/>
            </a:lvl7pPr>
            <a:lvl8pPr marL="3200400" indent="0">
              <a:buNone/>
              <a:defRPr lang="pt-br" sz="1600" b="1"/>
            </a:lvl8pPr>
            <a:lvl9pPr marL="3657600" indent="0">
              <a:buNone/>
              <a:defRPr lang="pt-br" sz="1600" b="1"/>
            </a:lvl9pPr>
          </a:lstStyle>
          <a:p>
            <a:pPr>
              <a:defRPr lang="pt-br"/>
            </a:pPr>
            <a:r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JQAAaQ8AANtFAAAUJgAAEAAAACYAAAAIAAAAAQAAAAAAAAA="/>
              </a:ext>
            </a:extLst>
          </p:cNvSpPr>
          <p:nvPr>
            <p:ph idx="4"/>
          </p:nvPr>
        </p:nvSpPr>
        <p:spPr>
          <a:xfrm>
            <a:off x="6172200" y="2505075"/>
            <a:ext cx="5183505" cy="3684905"/>
          </a:xfrm>
        </p:spPr>
        <p:txBody>
          <a:bodyPr/>
          <a:lstStyle/>
          <a:p>
            <a:pPr>
              <a:defRPr lang="pt-br"/>
            </a:pPr>
            <a:r>
              <a:t>Editar estilos de texto Mestre</a:t>
            </a:r>
          </a:p>
          <a:p>
            <a:pPr lvl="1">
              <a:defRPr lang="pt-br"/>
            </a:pPr>
            <a:r>
              <a:t>Segundo nível</a:t>
            </a:r>
          </a:p>
          <a:p>
            <a:pPr lvl="2">
              <a:defRPr lang="pt-br"/>
            </a:pPr>
            <a:r>
              <a:t>Terceiro nível</a:t>
            </a:r>
          </a:p>
          <a:p>
            <a:pPr lvl="3">
              <a:defRPr lang="pt-br"/>
            </a:pPr>
            <a:r>
              <a:t>Quarto nível</a:t>
            </a:r>
          </a:p>
          <a:p>
            <a:pPr lvl="4">
              <a:defRPr lang="pt-br"/>
            </a:pPr>
            <a:r>
              <a:t>Quinto nível</a:t>
            </a:r>
          </a:p>
        </p:txBody>
      </p:sp>
      <p:sp>
        <p:nvSpPr>
          <p:cNvPr id="7" name="Espaço Reservado para Data 6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7FEF-A1F7-4D89-B9A0-57DC31EE4F02}" type="datetime1">
              <a:t>15/12/2025</a:t>
            </a:fld>
            <a:endParaRPr/>
          </a:p>
        </p:txBody>
      </p:sp>
      <p:sp>
        <p:nvSpPr>
          <p:cNvPr id="8" name="Espaço Reservado para Rodapé 7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9" name="Espaço Reservado para Número de Slide 8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2986-C8F7-4DDF-B9A0-3E8A67EE4F6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122E-60F7-4DE4-B9A0-96B15CEE4FC3}" type="datetime1">
              <a:t>15/12/2025</a:t>
            </a:fld>
            <a:endParaRPr/>
          </a:p>
        </p:txBody>
      </p:sp>
      <p:sp>
        <p:nvSpPr>
          <p:cNvPr id="4" name="Espaço Reservado para Rodapé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5" name="Espaço Reservado para Número de Slide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65B3-FDF7-4D93-B9A0-0BC62BEE4F5E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1380-CEF7-4DE5-B9A0-38B05DEE4F6D}" type="datetime1">
              <a:t>15/12/2025</a:t>
            </a:fld>
            <a:endParaRPr/>
          </a:p>
        </p:txBody>
      </p:sp>
      <p:sp>
        <p:nvSpPr>
          <p:cNvPr id="3" name="Espaço Reservado para Rodapé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4" name="Espaço Reservado para Número de Slide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5F01-4FF7-4DA9-B9A0-B9FC11EE4FE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0AIAAFsdAACoDAAAEAAAACYAAAAIAAAAgYAAAAAAAAA="/>
              </a:ext>
            </a:extLst>
          </p:cNvSpPr>
          <p:nvPr>
            <p:ph type="title"/>
          </p:nvPr>
        </p:nvSpPr>
        <p:spPr>
          <a:xfrm>
            <a:off x="840105" y="457200"/>
            <a:ext cx="3931920" cy="160020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defRPr lang="pt-br" sz="32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jHwAAEwYAANtFAAAOJAAAEAAAACYAAAAIAAAAAYAAAAAAAAA="/>
              </a:ext>
            </a:extLst>
          </p:cNvSpPr>
          <p:nvPr>
            <p:ph idx="1"/>
          </p:nvPr>
        </p:nvSpPr>
        <p:spPr>
          <a:xfrm>
            <a:off x="5183505" y="987425"/>
            <a:ext cx="6172200" cy="4873625"/>
          </a:xfrm>
        </p:spPr>
        <p:txBody>
          <a:bodyPr/>
          <a:lstStyle>
            <a:lvl1pPr>
              <a:defRPr lang="pt-br" sz="3200"/>
            </a:lvl1pPr>
            <a:lvl2pPr>
              <a:defRPr lang="pt-br" sz="2800"/>
            </a:lvl2pPr>
            <a:lvl3pPr>
              <a:defRPr lang="pt-br" sz="2400"/>
            </a:lvl3pPr>
            <a:lvl4pPr>
              <a:defRPr lang="pt-br" sz="2000"/>
            </a:lvl4pPr>
            <a:lvl5pPr>
              <a:defRPr lang="pt-br" sz="2000"/>
            </a:lvl5pPr>
            <a:lvl6pPr>
              <a:defRPr lang="pt-br" sz="2000"/>
            </a:lvl6pPr>
            <a:lvl7pPr>
              <a:defRPr lang="pt-br" sz="2000"/>
            </a:lvl7pPr>
            <a:lvl8pPr>
              <a:defRPr lang="pt-br" sz="2000"/>
            </a:lvl8pPr>
            <a:lvl9pPr>
              <a:defRPr lang="pt-br" sz="2000"/>
            </a:lvl9pPr>
          </a:lstStyle>
          <a:p>
            <a:pPr>
              <a:defRPr lang="pt-br"/>
            </a:pPr>
            <a:r>
              <a:t>Editar estilos de texto Mestre</a:t>
            </a:r>
          </a:p>
          <a:p>
            <a:pPr lvl="1">
              <a:defRPr lang="pt-br"/>
            </a:pPr>
            <a:r>
              <a:t>Segundo nível</a:t>
            </a:r>
          </a:p>
          <a:p>
            <a:pPr lvl="2">
              <a:defRPr lang="pt-br"/>
            </a:pPr>
            <a:r>
              <a:t>Terceiro nível</a:t>
            </a:r>
          </a:p>
          <a:p>
            <a:pPr lvl="3">
              <a:defRPr lang="pt-br"/>
            </a:pPr>
            <a:r>
              <a:t>Quarto nível</a:t>
            </a:r>
          </a:p>
          <a:p>
            <a:pPr lvl="4">
              <a:defRPr lang="pt-br"/>
            </a:pPr>
            <a:r>
              <a:t>Quinto nível</a:t>
            </a:r>
          </a:p>
        </p:txBody>
      </p:sp>
      <p:sp>
        <p:nvSpPr>
          <p:cNvPr id="4" name="Espaço Reservado para Texto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qAwAAFsdAAAbJAAAEAAAACYAAAAIAAAAAYAAAAAAAAA="/>
              </a:ext>
            </a:extLst>
          </p:cNvSpPr>
          <p:nvPr>
            <p:ph idx="2"/>
          </p:nvPr>
        </p:nvSpPr>
        <p:spPr>
          <a:xfrm>
            <a:off x="840105" y="2057400"/>
            <a:ext cx="3931920" cy="3811905"/>
          </a:xfrm>
        </p:spPr>
        <p:txBody>
          <a:bodyPr/>
          <a:lstStyle>
            <a:lvl1pPr marL="0" indent="0">
              <a:buNone/>
              <a:defRPr lang="pt-br" sz="1600"/>
            </a:lvl1pPr>
            <a:lvl2pPr marL="457200" indent="0">
              <a:buNone/>
              <a:defRPr lang="pt-br" sz="1400"/>
            </a:lvl2pPr>
            <a:lvl3pPr marL="914400" indent="0">
              <a:buNone/>
              <a:defRPr lang="pt-br" sz="1200"/>
            </a:lvl3pPr>
            <a:lvl4pPr marL="1371600" indent="0">
              <a:buNone/>
              <a:defRPr lang="pt-br" sz="1000"/>
            </a:lvl4pPr>
            <a:lvl5pPr marL="1828800" indent="0">
              <a:buNone/>
              <a:defRPr lang="pt-br" sz="1000"/>
            </a:lvl5pPr>
            <a:lvl6pPr marL="2286000" indent="0">
              <a:buNone/>
              <a:defRPr lang="pt-br" sz="1000"/>
            </a:lvl6pPr>
            <a:lvl7pPr marL="2743200" indent="0">
              <a:buNone/>
              <a:defRPr lang="pt-br" sz="1000"/>
            </a:lvl7pPr>
            <a:lvl8pPr marL="3200400" indent="0">
              <a:buNone/>
              <a:defRPr lang="pt-br" sz="1000"/>
            </a:lvl8pPr>
            <a:lvl9pPr marL="3657600" indent="0">
              <a:buNone/>
              <a:defRPr lang="pt-br" sz="1000"/>
            </a:lvl9pPr>
          </a:lstStyle>
          <a:p>
            <a:pPr>
              <a:defRPr lang="pt-br"/>
            </a:pPr>
            <a:r>
              <a:t>Editar estilos de texto Mestre</a:t>
            </a:r>
          </a:p>
        </p:txBody>
      </p:sp>
      <p:sp>
        <p:nvSpPr>
          <p:cNvPr id="5" name="Espaço Reservado para Data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1973-3DF7-4DEF-B9A0-CBBA57EE4F9E}" type="datetime1">
              <a:t>15/12/2025</a:t>
            </a:fld>
            <a:endParaRPr/>
          </a:p>
        </p:txBody>
      </p:sp>
      <p:sp>
        <p:nvSpPr>
          <p:cNvPr id="6" name="Espaço Reservado para Rodapé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7" name="Espaço Reservado para Número de Slide 6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63E6-A8F7-4D95-B9A0-5EC02DEE4F0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C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0AIAAFsdAACoDAAAEAAAACYAAAAIAAAAgYAAAAAAAAA="/>
              </a:ext>
            </a:extLst>
          </p:cNvSpPr>
          <p:nvPr>
            <p:ph type="title"/>
          </p:nvPr>
        </p:nvSpPr>
        <p:spPr>
          <a:xfrm>
            <a:off x="840105" y="457200"/>
            <a:ext cx="3931920" cy="160020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defRPr lang="pt-br" sz="3200"/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jHwAAEwYAANtFAAAOJAAAEAAAACYAAAAIAAAAAYAAAAAAAAA="/>
              </a:ext>
            </a:extLst>
          </p:cNvSpPr>
          <p:nvPr>
            <p:ph type="pic" idx="1"/>
          </p:nvPr>
        </p:nvSpPr>
        <p:spPr>
          <a:xfrm>
            <a:off x="5183505" y="987425"/>
            <a:ext cx="6172200" cy="4873625"/>
          </a:xfrm>
        </p:spPr>
        <p:txBody>
          <a:bodyPr/>
          <a:lstStyle>
            <a:lvl1pPr marL="0" indent="0">
              <a:buNone/>
              <a:defRPr lang="pt-br" sz="3200"/>
            </a:lvl1pPr>
            <a:lvl2pPr marL="457200" indent="0">
              <a:buNone/>
              <a:defRPr lang="pt-br" sz="2800"/>
            </a:lvl2pPr>
            <a:lvl3pPr marL="914400" indent="0">
              <a:buNone/>
              <a:defRPr lang="pt-br" sz="2400"/>
            </a:lvl3pPr>
            <a:lvl4pPr marL="1371600" indent="0">
              <a:buNone/>
              <a:defRPr lang="pt-br" sz="2000"/>
            </a:lvl4pPr>
            <a:lvl5pPr marL="1828800" indent="0">
              <a:buNone/>
              <a:defRPr lang="pt-br" sz="2000"/>
            </a:lvl5pPr>
            <a:lvl6pPr marL="2286000" indent="0">
              <a:buNone/>
              <a:defRPr lang="pt-br" sz="2000"/>
            </a:lvl6pPr>
            <a:lvl7pPr marL="2743200" indent="0">
              <a:buNone/>
              <a:defRPr lang="pt-br" sz="2000"/>
            </a:lvl7pPr>
            <a:lvl8pPr marL="3200400" indent="0">
              <a:buNone/>
              <a:defRPr lang="pt-br" sz="2000"/>
            </a:lvl8pPr>
            <a:lvl9pPr marL="3657600" indent="0">
              <a:buNone/>
              <a:defRPr lang="pt-br" sz="2000"/>
            </a:lvl9pPr>
          </a:lstStyle>
          <a:p>
            <a:pPr>
              <a:defRPr lang="pt-br"/>
            </a:pPr>
            <a:endParaRPr/>
          </a:p>
        </p:txBody>
      </p:sp>
      <p:sp>
        <p:nvSpPr>
          <p:cNvPr id="4" name="Espaço Reservado para Texto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BQAAqAwAAFsdAAAbJAAAEAAAACYAAAAIAAAAAYAAAAAAAAA="/>
              </a:ext>
            </a:extLst>
          </p:cNvSpPr>
          <p:nvPr>
            <p:ph idx="2"/>
          </p:nvPr>
        </p:nvSpPr>
        <p:spPr>
          <a:xfrm>
            <a:off x="840105" y="2057400"/>
            <a:ext cx="3931920" cy="3811905"/>
          </a:xfrm>
        </p:spPr>
        <p:txBody>
          <a:bodyPr/>
          <a:lstStyle>
            <a:lvl1pPr marL="0" indent="0">
              <a:buNone/>
              <a:defRPr lang="pt-br" sz="1600"/>
            </a:lvl1pPr>
            <a:lvl2pPr marL="457200" indent="0">
              <a:buNone/>
              <a:defRPr lang="pt-br" sz="1400"/>
            </a:lvl2pPr>
            <a:lvl3pPr marL="914400" indent="0">
              <a:buNone/>
              <a:defRPr lang="pt-br" sz="1200"/>
            </a:lvl3pPr>
            <a:lvl4pPr marL="1371600" indent="0">
              <a:buNone/>
              <a:defRPr lang="pt-br" sz="1000"/>
            </a:lvl4pPr>
            <a:lvl5pPr marL="1828800" indent="0">
              <a:buNone/>
              <a:defRPr lang="pt-br" sz="1000"/>
            </a:lvl5pPr>
            <a:lvl6pPr marL="2286000" indent="0">
              <a:buNone/>
              <a:defRPr lang="pt-br" sz="1000"/>
            </a:lvl6pPr>
            <a:lvl7pPr marL="2743200" indent="0">
              <a:buNone/>
              <a:defRPr lang="pt-br" sz="1000"/>
            </a:lvl7pPr>
            <a:lvl8pPr marL="3200400" indent="0">
              <a:buNone/>
              <a:defRPr lang="pt-br" sz="1000"/>
            </a:lvl8pPr>
            <a:lvl9pPr marL="3657600" indent="0">
              <a:buNone/>
              <a:defRPr lang="pt-br" sz="1000"/>
            </a:lvl9pPr>
          </a:lstStyle>
          <a:p>
            <a:pPr>
              <a:defRPr lang="pt-br"/>
            </a:pPr>
            <a:r>
              <a:t>Editar estilos de texto Mestre</a:t>
            </a:r>
          </a:p>
        </p:txBody>
      </p:sp>
      <p:sp>
        <p:nvSpPr>
          <p:cNvPr id="5" name="Espaço Reservado para Data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GicAAAgW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pt-br"/>
            </a:pPr>
            <a:fld id="{1A185556-18F7-4DA3-B9A0-EEF61BEE4FBB}" type="datetime1">
              <a:t>15/12/2025</a:t>
            </a:fld>
            <a:endParaRPr/>
          </a:p>
        </p:txBody>
      </p:sp>
      <p:sp>
        <p:nvSpPr>
          <p:cNvPr id="6" name="Espaço Reservado para Rodapé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GAAAGicAACgy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pt-br"/>
            </a:pPr>
            <a:endParaRPr/>
          </a:p>
        </p:txBody>
      </p:sp>
      <p:sp>
        <p:nvSpPr>
          <p:cNvPr id="7" name="Espaço Reservado para Número de Slide 6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NAAAGicAANhF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pt-br"/>
            </a:pPr>
            <a:fld id="{1A1829D2-9CF7-4DDF-B9A0-6A8A67EE4F3F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oBQAAPwIAANhFAABnCgAAEAAAACYAAAAIAAAAvy8AAAAAAAA="/>
              </a:ext>
            </a:extLst>
          </p:cNvSpPr>
          <p:nvPr>
            <p:ph type="title"/>
          </p:nvPr>
        </p:nvSpPr>
        <p:spPr>
          <a:xfrm>
            <a:off x="838200" y="365125"/>
            <a:ext cx="10515600" cy="132588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br"/>
            </a:pPr>
            <a:r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oBQAAOwsAANhFAAAAJgAAEAAAACYAAAAIAAAAPy8AAAAAAAA="/>
              </a:ext>
            </a:extLst>
          </p:cNvSpPr>
          <p:nvPr>
            <p:ph type="body" idx="1"/>
          </p:nvPr>
        </p:nvSpPr>
        <p:spPr>
          <a:xfrm>
            <a:off x="838200" y="1825625"/>
            <a:ext cx="10515600" cy="4351655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pt-br"/>
            </a:pPr>
            <a:r>
              <a:t>Editar estilos de texto Mestre</a:t>
            </a:r>
          </a:p>
          <a:p>
            <a:pPr lvl="1">
              <a:defRPr lang="pt-br"/>
            </a:pPr>
            <a:r>
              <a:t>Segundo nível</a:t>
            </a:r>
          </a:p>
          <a:p>
            <a:pPr lvl="2">
              <a:defRPr lang="pt-br"/>
            </a:pPr>
            <a:r>
              <a:t>Terceiro nível</a:t>
            </a:r>
          </a:p>
          <a:p>
            <a:pPr lvl="3">
              <a:defRPr lang="pt-br"/>
            </a:pPr>
            <a:r>
              <a:t>Quarto nível</a:t>
            </a:r>
          </a:p>
          <a:p>
            <a:pPr lvl="4">
              <a:defRPr lang="pt-br"/>
            </a:pPr>
            <a:r>
              <a:t>Quinto nível</a:t>
            </a:r>
          </a:p>
        </p:txBody>
      </p:sp>
      <p:sp>
        <p:nvSpPr>
          <p:cNvPr id="4" name="Espaço Reservado para Data 3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oBQAAGicAAAgWAABZKQAAEAAAACYAAAAIAAAAv48AAAAAAAA="/>
              </a:ext>
            </a:extLst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l">
              <a:defRPr lang="pt-br" sz="1200">
                <a:solidFill>
                  <a:srgbClr val="8C8C8C"/>
                </a:solidFill>
              </a:defRPr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fld id="{1A18154E-00F7-4DE3-B9A0-F6B65BEE4FA3}" type="datetime1">
              <a:t>15/12/2025</a:t>
            </a:fld>
            <a:endParaRPr/>
          </a:p>
        </p:txBody>
      </p:sp>
      <p:sp>
        <p:nvSpPr>
          <p:cNvPr id="5" name="Espaço Reservado para Rodapé 4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YGAAAGicAACgyAABZKQAAEAAAACYAAAAIAAAAv48AAAAAAAA="/>
              </a:ext>
            </a:extLst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ctr">
              <a:defRPr lang="pt-br" sz="1200">
                <a:solidFill>
                  <a:srgbClr val="8C8C8C"/>
                </a:solidFill>
              </a:defRPr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endParaRPr/>
          </a:p>
        </p:txBody>
      </p:sp>
      <p:sp>
        <p:nvSpPr>
          <p:cNvPr id="6" name="Espaço Reservado para Número de Slide 5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4NAAAGicAANhFAABZKQAAEAAAACYAAAAIAAAAv48AAAAAAAA="/>
              </a:ext>
            </a:extLst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r">
              <a:defRPr lang="pt-br" sz="1200">
                <a:solidFill>
                  <a:srgbClr val="8C8C8C"/>
                </a:solidFill>
              </a:defRPr>
            </a:lvl1pPr>
            <a:lvl2pPr>
              <a:defRPr lang="pt-br"/>
            </a:lvl2pPr>
            <a:lvl3pPr>
              <a:defRPr lang="pt-br"/>
            </a:lvl3pPr>
            <a:lvl4pPr>
              <a:defRPr lang="pt-br"/>
            </a:lvl4pPr>
            <a:lvl5pPr>
              <a:defRPr lang="pt-br"/>
            </a:lvl5pPr>
            <a:lvl6pPr>
              <a:defRPr lang="pt-br"/>
            </a:lvl6pPr>
            <a:lvl7pPr>
              <a:defRPr lang="pt-br"/>
            </a:lvl7pPr>
            <a:lvl8pPr>
              <a:defRPr lang="pt-br"/>
            </a:lvl8pPr>
            <a:lvl9pPr>
              <a:defRPr lang="pt-br"/>
            </a:lvl9pPr>
          </a:lstStyle>
          <a:p>
            <a:pPr>
              <a:defRPr lang="pt-br"/>
            </a:pPr>
            <a:fld id="{1A183D1E-50F7-4DCB-B9A0-A69E73EE4FF3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pt-br" sz="4400" b="0" i="0" u="none" strike="noStrike" kern="1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2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24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7FC76BE5-45A9-469A-A71A-0398EDD70FE9}"/>
              </a:ext>
            </a:extLst>
          </p:cNvPr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bm9UF////AQAAAAAAAAAAAAAAAAAAAAAAAAAAAAAAAAAAAAAAAAAAAAAAAn9/fwDn5uYDzMzMAMDA/wB/f38AAAAAAAAAAAAAAAAAAAAAAAAAAAAhAAAAGAAAABQAAAC7DAAAGwMAALJCAABDCwAAEAAAACYAAAAIAAAAASAAAAAAAAA="/>
              </a:ext>
            </a:extLst>
          </p:cNvSpPr>
          <p:nvPr>
            <p:ph type="title"/>
          </p:nvPr>
        </p:nvSpPr>
        <p:spPr>
          <a:xfrm>
            <a:off x="1994605" y="534572"/>
            <a:ext cx="8772525" cy="715584"/>
          </a:xfr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br"/>
            </a:pPr>
            <a:r>
              <a:rPr lang="pt-BR" sz="2800" dirty="0">
                <a:solidFill>
                  <a:srgbClr val="3F000C"/>
                </a:solidFill>
              </a:rPr>
              <a:t>TITULO</a:t>
            </a:r>
            <a:br>
              <a:rPr lang="pt-BR" sz="2400" dirty="0">
                <a:solidFill>
                  <a:srgbClr val="3F000C"/>
                </a:solidFill>
              </a:rPr>
            </a:br>
            <a:r>
              <a:rPr lang="pt-BR" sz="2400" i="1" dirty="0">
                <a:solidFill>
                  <a:srgbClr val="3F000C"/>
                </a:solidFill>
              </a:rPr>
              <a:t>SUBTITULO</a:t>
            </a:r>
            <a:endParaRPr lang="pt-br" sz="2400" i="1" dirty="0">
              <a:solidFill>
                <a:srgbClr val="3F000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066339-458F-8B13-B7DC-43DF61837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85C1BD20-212F-4853-2566-F12B04795683}"/>
              </a:ext>
            </a:extLst>
          </p:cNvPr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bm9UF////AQAAAAAAAAAAAAAAAAAAAAAAAAAAAAAAAAAAAAAAAAAAAAAAAn9/fwDn5uYDzMzMAMDA/wB/f38AAAAAAAAAAAAAAAAAAAAAAAAAAAAhAAAAGAAAABQAAAC7DAAAGwMAALJCAABDCwAAEAAAACYAAAAIAAAAASAAAAAAAAA="/>
              </a:ext>
            </a:extLst>
          </p:cNvSpPr>
          <p:nvPr>
            <p:ph type="title"/>
          </p:nvPr>
        </p:nvSpPr>
        <p:spPr>
          <a:xfrm>
            <a:off x="1994605" y="534572"/>
            <a:ext cx="8772525" cy="715584"/>
          </a:xfr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br"/>
            </a:pPr>
            <a:r>
              <a:rPr lang="pt-BR" sz="2800" dirty="0">
                <a:solidFill>
                  <a:srgbClr val="3F000C"/>
                </a:solidFill>
              </a:rPr>
              <a:t>TITULO</a:t>
            </a:r>
            <a:br>
              <a:rPr lang="pt-BR" sz="2400" dirty="0">
                <a:solidFill>
                  <a:srgbClr val="3F000C"/>
                </a:solidFill>
              </a:rPr>
            </a:br>
            <a:r>
              <a:rPr lang="pt-BR" sz="2400" i="1" dirty="0">
                <a:solidFill>
                  <a:srgbClr val="3F000C"/>
                </a:solidFill>
              </a:rPr>
              <a:t>SUBTITULO</a:t>
            </a:r>
            <a:endParaRPr lang="pt-br" sz="2400" i="1" dirty="0">
              <a:solidFill>
                <a:srgbClr val="3F00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7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A01547-5AF2-71EE-E0F7-7DB4B8CC0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6A4FEDA0-592F-C077-10B0-257A009D1CE7}"/>
              </a:ext>
            </a:extLst>
          </p:cNvPr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bm9UF////AQAAAAAAAAAAAAAAAAAAAAAAAAAAAAAAAAAAAAAAAAAAAAAAAn9/fwDn5uYDzMzMAMDA/wB/f38AAAAAAAAAAAAAAAAAAAAAAAAAAAAhAAAAGAAAABQAAAC7DAAAGwMAALJCAABDCwAAEAAAACYAAAAIAAAAASAAAAAAAAA="/>
              </a:ext>
            </a:extLst>
          </p:cNvSpPr>
          <p:nvPr>
            <p:ph type="title"/>
          </p:nvPr>
        </p:nvSpPr>
        <p:spPr>
          <a:xfrm>
            <a:off x="1994605" y="534572"/>
            <a:ext cx="8772525" cy="715584"/>
          </a:xfr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br"/>
            </a:pPr>
            <a:r>
              <a:rPr lang="pt-BR" sz="2800" dirty="0">
                <a:solidFill>
                  <a:srgbClr val="3F000C"/>
                </a:solidFill>
              </a:rPr>
              <a:t>TITULO</a:t>
            </a:r>
            <a:br>
              <a:rPr lang="pt-BR" sz="2400" dirty="0">
                <a:solidFill>
                  <a:srgbClr val="3F000C"/>
                </a:solidFill>
              </a:rPr>
            </a:br>
            <a:r>
              <a:rPr lang="pt-BR" sz="2400" i="1" dirty="0">
                <a:solidFill>
                  <a:srgbClr val="3F000C"/>
                </a:solidFill>
              </a:rPr>
              <a:t>SUBTITULO</a:t>
            </a:r>
            <a:endParaRPr lang="pt-br" sz="2400" i="1" dirty="0">
              <a:solidFill>
                <a:srgbClr val="3F00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844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6643E6-2D0B-CB76-AE42-3F9A77002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5F0728D1-D178-580A-CBE3-C3B043A64171}"/>
              </a:ext>
            </a:extLst>
          </p:cNvPr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iGuYBMAAAAlAAAAZAAAAA0AAAAAkAAAAEgAAACQAAAASAAAAAAAAAABAAAAAAAAAAEAAABQAAAAAAAAAAAA4D8AAAAAAADgPwAAAAAAAOA/AAAAAAAA4D8AAAAAAADgPwAAAAAAAOA/AAAAAAAA4D8AAAAAAADgPwAAAAAAAOA/AAAAAAAA4D8CAAAAjAAAAAAAAAAAAAAAW5vV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bm9UF////AQAAAAAAAAAAAAAAAAAAAAAAAAAAAAAAAAAAAAAAAAAAAAAAAn9/fwDn5uYDzMzMAMDA/wB/f38AAAAAAAAAAAAAAAAAAAAAAAAAAAAhAAAAGAAAABQAAAC7DAAAGwMAALJCAABDCwAAEAAAACYAAAAIAAAAASAAAAAAAAA="/>
              </a:ext>
            </a:extLst>
          </p:cNvSpPr>
          <p:nvPr>
            <p:ph type="title"/>
          </p:nvPr>
        </p:nvSpPr>
        <p:spPr>
          <a:xfrm>
            <a:off x="1994605" y="534572"/>
            <a:ext cx="8772525" cy="715584"/>
          </a:xfr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br"/>
            </a:pPr>
            <a:r>
              <a:rPr lang="pt-BR" sz="2800" dirty="0">
                <a:solidFill>
                  <a:srgbClr val="3F000C"/>
                </a:solidFill>
              </a:rPr>
              <a:t>TITULO</a:t>
            </a:r>
            <a:br>
              <a:rPr lang="pt-BR" sz="2400" dirty="0">
                <a:solidFill>
                  <a:srgbClr val="3F000C"/>
                </a:solidFill>
              </a:rPr>
            </a:br>
            <a:r>
              <a:rPr lang="pt-BR" sz="2400" i="1" dirty="0">
                <a:solidFill>
                  <a:srgbClr val="3F000C"/>
                </a:solidFill>
              </a:rPr>
              <a:t>SUBTITULO</a:t>
            </a:r>
            <a:endParaRPr lang="pt-br" sz="2400" i="1" dirty="0">
              <a:solidFill>
                <a:srgbClr val="3F00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04315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21696</TotalTime>
  <Words>12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Presentation</vt:lpstr>
      <vt:lpstr>TITULO SUBTITULO</vt:lpstr>
      <vt:lpstr>TITULO SUBTITULO</vt:lpstr>
      <vt:lpstr>TITULO SUBTITULO</vt:lpstr>
      <vt:lpstr>TITULO SUBTITULO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Luiza</dc:creator>
  <cp:keywords/>
  <dc:description/>
  <cp:lastModifiedBy>Luciano Cardoso da Fonseca</cp:lastModifiedBy>
  <cp:revision>838</cp:revision>
  <cp:lastPrinted>2021-10-19T17:56:19Z</cp:lastPrinted>
  <dcterms:created xsi:type="dcterms:W3CDTF">2020-09-30T00:44:49Z</dcterms:created>
  <dcterms:modified xsi:type="dcterms:W3CDTF">2025-12-15T15:35:53Z</dcterms:modified>
</cp:coreProperties>
</file>