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33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EB47C0-A75F-4C62-FC0B-7256DCE3C6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E844F39-E831-D3B1-3FCF-79027E6AC0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A97D29A-3055-F71F-5620-CB7F383FD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0821C-B2B7-4229-B520-1B219308B347}" type="datetimeFigureOut">
              <a:rPr lang="pt-BR" smtClean="0"/>
              <a:t>27/03/2024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ECBB4A0-74F1-6739-FE41-B38EF4E39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578F069-9BF4-E641-4D4D-5EC7FF008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F8F8-346B-4776-A932-9F238336DA0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7903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CCA30B-70AB-883C-8B9F-5B765F3E4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5E08E03-4EE2-4CCC-15C7-01F886CCF5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CC11758-F9AC-2076-B29C-6A3D873F1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0821C-B2B7-4229-B520-1B219308B347}" type="datetimeFigureOut">
              <a:rPr lang="pt-BR" smtClean="0"/>
              <a:t>27/03/2024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5EB2144-6768-60A1-C993-B754AE147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C606D9E-0D9B-7958-6387-DA6B0F514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F8F8-346B-4776-A932-9F238336DA0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9464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ED04CA8-4254-02A1-EC79-9003B58398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FAA28B0-7383-41DF-A2C7-957009976D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BE55BC9-1A23-9969-5943-2DF5037DF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0821C-B2B7-4229-B520-1B219308B347}" type="datetimeFigureOut">
              <a:rPr lang="pt-BR" smtClean="0"/>
              <a:t>27/03/2024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84E48DF-15B3-4F44-24E7-A6E5F636B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BC58DFF-E64C-0E19-3BBF-5F0E9336B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F8F8-346B-4776-A932-9F238336DA0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6923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0E8D47-5D74-16C4-F6BD-57487036AC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A0AA116-A53B-34DA-DE6B-3E348F0F22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BB8C44B-F927-B6EA-4F3C-4518AB82A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0821C-B2B7-4229-B520-1B219308B347}" type="datetimeFigureOut">
              <a:rPr lang="pt-BR" smtClean="0"/>
              <a:t>27/03/2024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E8D1625-D64E-37C8-4BF7-9ACE192D8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5D3A470-E976-F509-20CB-38CA28854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F8F8-346B-4776-A932-9F238336DA0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2351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B366AE-AF6F-C383-A631-11C9C6006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6BFF189-EFF9-CE3C-42CB-60A10C98FD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88F7791-0B70-803A-EE0A-5418ACFBA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0821C-B2B7-4229-B520-1B219308B347}" type="datetimeFigureOut">
              <a:rPr lang="pt-BR" smtClean="0"/>
              <a:t>27/03/2024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E7A8DD1-5DB8-6213-0DD2-37C008053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F9912CB-DFCB-8A7A-9D23-9ACC43B28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F8F8-346B-4776-A932-9F238336DA0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9823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9831CE-911E-761E-20A2-6B9711055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3B30CAF-BC5D-1D2C-29EF-E816733C80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8D88BE2-B318-BA70-9C88-ECE113788A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6EFB0CC-AB30-42C7-85E2-23FE17D77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0821C-B2B7-4229-B520-1B219308B347}" type="datetimeFigureOut">
              <a:rPr lang="pt-BR" smtClean="0"/>
              <a:t>27/03/2024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27D54FC-2AB8-B927-2AE7-400544B79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5D1AD1E-24B2-8537-EC0C-DEE016D1B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F8F8-346B-4776-A932-9F238336DA0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5810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520015-F955-9587-C253-E6FE19274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A68F023-7767-103B-A764-0EB2F4724E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D80C6AF-2F22-F29E-9E98-B926018263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1D1D5EB9-D6F1-0838-ECBF-00F386B334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C5677F4-6F39-B852-88C4-5C984A17C3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943B585-E5F2-32B9-71AE-6B04DF2BE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0821C-B2B7-4229-B520-1B219308B347}" type="datetimeFigureOut">
              <a:rPr lang="pt-BR" smtClean="0"/>
              <a:t>27/03/2024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5D3C4C97-1BC5-6BD3-4308-7CAC0012C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93A373A0-B897-0B2D-9F59-BF202E77D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F8F8-346B-4776-A932-9F238336DA0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5580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113EFD-C191-6B89-3698-42095CBF0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DBC7004E-2132-2C01-1B48-C3B0F16C9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0821C-B2B7-4229-B520-1B219308B347}" type="datetimeFigureOut">
              <a:rPr lang="pt-BR" smtClean="0"/>
              <a:t>27/03/2024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48FF2568-C63F-879A-B64D-7FD4F0239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A9D73FA-2668-83B9-7708-704122924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F8F8-346B-4776-A932-9F238336DA0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3064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612733BC-5F82-D3F2-ADAF-E3C1C09D5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0821C-B2B7-4229-B520-1B219308B347}" type="datetimeFigureOut">
              <a:rPr lang="pt-BR" smtClean="0"/>
              <a:t>27/03/2024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FF09E2FF-99D2-53D3-7E4F-36E60D388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A3194BF-984A-5E3C-4DAF-3BD18B960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F8F8-346B-4776-A932-9F238336DA0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1638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6ACD7B-CC79-5BA4-6522-6DB47E77B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AF7D22D-BC70-89A8-33A8-FC53146A08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E3AFF4C-75E4-CED7-B5EF-6BF314FC6A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7E5413E-6909-03AE-79D2-1DA27DEBF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0821C-B2B7-4229-B520-1B219308B347}" type="datetimeFigureOut">
              <a:rPr lang="pt-BR" smtClean="0"/>
              <a:t>27/03/2024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C4488B8-702C-680B-8863-02C97727B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1551FE3-3CE2-82EB-EB65-86036A80A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F8F8-346B-4776-A932-9F238336DA0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5118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A70B2D-EB5C-141C-9159-3ED7C5D11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5526F630-E57E-3CBF-6F48-43A0192761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6A86C9C-C84B-0714-962A-D78BD273D4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3D72888-E412-765B-B51F-31C9287AC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0821C-B2B7-4229-B520-1B219308B347}" type="datetimeFigureOut">
              <a:rPr lang="pt-BR" smtClean="0"/>
              <a:t>27/03/2024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295104E-842D-386C-4658-55A5F3DD3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A8E45E0-E9FF-6FEA-4B4D-F163A6C8D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0F8F8-346B-4776-A932-9F238336DA0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569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6CCDEB4-8C58-D855-DB58-4AF0CE319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4EC3F8D-5BD1-C746-9351-1911BAED1D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8AAC7D8-A6A6-9439-F522-36C47CAD34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B0821C-B2B7-4229-B520-1B219308B347}" type="datetimeFigureOut">
              <a:rPr lang="pt-BR" smtClean="0"/>
              <a:t>27/03/2024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0A56BE9-9824-F26B-6C02-3DEE997324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933D8AC-BA9F-6F19-3FAF-4A12181E74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EA0F8F8-346B-4776-A932-9F238336DA0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0244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4F44FA-0A8F-B65B-5434-FB72AC114A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61F55D4-BF0D-5675-CC19-CBD7945A2B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5" name="Imagem 4" descr="Texto, Carta">
            <a:extLst>
              <a:ext uri="{FF2B5EF4-FFF2-40B4-BE49-F238E27FC236}">
                <a16:creationId xmlns:a16="http://schemas.microsoft.com/office/drawing/2014/main" id="{28D2DAA0-CE98-2A5E-BA69-6FB2508E437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6378" y="-336884"/>
            <a:ext cx="12821725" cy="7325432"/>
          </a:xfrm>
          <a:prstGeom prst="rect">
            <a:avLst/>
          </a:prstGeom>
        </p:spPr>
      </p:pic>
      <p:pic>
        <p:nvPicPr>
          <p:cNvPr id="7" name="Imagem 6" descr="Imagem gráfica de gato voando&#10;&#10;Descrição gerada automaticamente com confiança baixa">
            <a:extLst>
              <a:ext uri="{FF2B5EF4-FFF2-40B4-BE49-F238E27FC236}">
                <a16:creationId xmlns:a16="http://schemas.microsoft.com/office/drawing/2014/main" id="{809B88F8-F0A5-F491-742B-659539A7AE0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535" b="44663"/>
          <a:stretch/>
        </p:blipFill>
        <p:spPr>
          <a:xfrm rot="6746072">
            <a:off x="9817918" y="2622298"/>
            <a:ext cx="4939044" cy="4100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457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>
            <a:extLst>
              <a:ext uri="{FF2B5EF4-FFF2-40B4-BE49-F238E27FC236}">
                <a16:creationId xmlns:a16="http://schemas.microsoft.com/office/drawing/2014/main" id="{C13F691A-7B45-3256-A1DE-20FF645F2B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3044"/>
            <a:ext cx="12192000" cy="2448348"/>
          </a:xfrm>
          <a:prstGeom prst="rect">
            <a:avLst/>
          </a:prstGeom>
        </p:spPr>
      </p:pic>
      <p:pic>
        <p:nvPicPr>
          <p:cNvPr id="8" name="Imagem 7" descr="Imagem gráfica de gato voando&#10;&#10;Descrição gerada automaticamente com confiança baixa">
            <a:extLst>
              <a:ext uri="{FF2B5EF4-FFF2-40B4-BE49-F238E27FC236}">
                <a16:creationId xmlns:a16="http://schemas.microsoft.com/office/drawing/2014/main" id="{CDBC2FD5-E181-6A6C-33C9-3CDC6048047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535" b="44663"/>
          <a:stretch/>
        </p:blipFill>
        <p:spPr>
          <a:xfrm rot="6746072">
            <a:off x="9817918" y="2622298"/>
            <a:ext cx="4939044" cy="4100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5939445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>
            <a:extLst>
              <a:ext uri="{FF2B5EF4-FFF2-40B4-BE49-F238E27FC236}">
                <a16:creationId xmlns:a16="http://schemas.microsoft.com/office/drawing/2014/main" id="{C13F691A-7B45-3256-A1DE-20FF645F2B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3044"/>
            <a:ext cx="12192000" cy="2448348"/>
          </a:xfrm>
          <a:prstGeom prst="rect">
            <a:avLst/>
          </a:prstGeom>
        </p:spPr>
      </p:pic>
      <p:pic>
        <p:nvPicPr>
          <p:cNvPr id="8" name="Imagem 7" descr="Imagem gráfica de gato voando&#10;&#10;Descrição gerada automaticamente com confiança baixa">
            <a:extLst>
              <a:ext uri="{FF2B5EF4-FFF2-40B4-BE49-F238E27FC236}">
                <a16:creationId xmlns:a16="http://schemas.microsoft.com/office/drawing/2014/main" id="{CDBC2FD5-E181-6A6C-33C9-3CDC6048047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535" b="44663"/>
          <a:stretch/>
        </p:blipFill>
        <p:spPr>
          <a:xfrm rot="6746072">
            <a:off x="9817918" y="2622298"/>
            <a:ext cx="4939044" cy="4100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453049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>
            <a:extLst>
              <a:ext uri="{FF2B5EF4-FFF2-40B4-BE49-F238E27FC236}">
                <a16:creationId xmlns:a16="http://schemas.microsoft.com/office/drawing/2014/main" id="{C13F691A-7B45-3256-A1DE-20FF645F2B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3044"/>
            <a:ext cx="12192000" cy="2448348"/>
          </a:xfrm>
          <a:prstGeom prst="rect">
            <a:avLst/>
          </a:prstGeom>
        </p:spPr>
      </p:pic>
      <p:pic>
        <p:nvPicPr>
          <p:cNvPr id="8" name="Imagem 7" descr="Imagem gráfica de gato voando&#10;&#10;Descrição gerada automaticamente com confiança baixa">
            <a:extLst>
              <a:ext uri="{FF2B5EF4-FFF2-40B4-BE49-F238E27FC236}">
                <a16:creationId xmlns:a16="http://schemas.microsoft.com/office/drawing/2014/main" id="{CDBC2FD5-E181-6A6C-33C9-3CDC6048047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535" b="44663"/>
          <a:stretch/>
        </p:blipFill>
        <p:spPr>
          <a:xfrm rot="6746072">
            <a:off x="9817918" y="2622298"/>
            <a:ext cx="4939044" cy="4100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0834892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>
            <a:extLst>
              <a:ext uri="{FF2B5EF4-FFF2-40B4-BE49-F238E27FC236}">
                <a16:creationId xmlns:a16="http://schemas.microsoft.com/office/drawing/2014/main" id="{C13F691A-7B45-3256-A1DE-20FF645F2B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3044"/>
            <a:ext cx="12192000" cy="2448348"/>
          </a:xfrm>
          <a:prstGeom prst="rect">
            <a:avLst/>
          </a:prstGeom>
        </p:spPr>
      </p:pic>
      <p:pic>
        <p:nvPicPr>
          <p:cNvPr id="8" name="Imagem 7" descr="Imagem gráfica de gato voando&#10;&#10;Descrição gerada automaticamente com confiança baixa">
            <a:extLst>
              <a:ext uri="{FF2B5EF4-FFF2-40B4-BE49-F238E27FC236}">
                <a16:creationId xmlns:a16="http://schemas.microsoft.com/office/drawing/2014/main" id="{CDBC2FD5-E181-6A6C-33C9-3CDC6048047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535" b="44663"/>
          <a:stretch/>
        </p:blipFill>
        <p:spPr>
          <a:xfrm rot="6746072">
            <a:off x="9817918" y="2622298"/>
            <a:ext cx="4939044" cy="4100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6686912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>
            <a:extLst>
              <a:ext uri="{FF2B5EF4-FFF2-40B4-BE49-F238E27FC236}">
                <a16:creationId xmlns:a16="http://schemas.microsoft.com/office/drawing/2014/main" id="{C13F691A-7B45-3256-A1DE-20FF645F2B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3044"/>
            <a:ext cx="12192000" cy="2448348"/>
          </a:xfrm>
          <a:prstGeom prst="rect">
            <a:avLst/>
          </a:prstGeom>
        </p:spPr>
      </p:pic>
      <p:pic>
        <p:nvPicPr>
          <p:cNvPr id="8" name="Imagem 7" descr="Imagem gráfica de gato voando&#10;&#10;Descrição gerada automaticamente com confiança baixa">
            <a:extLst>
              <a:ext uri="{FF2B5EF4-FFF2-40B4-BE49-F238E27FC236}">
                <a16:creationId xmlns:a16="http://schemas.microsoft.com/office/drawing/2014/main" id="{CDBC2FD5-E181-6A6C-33C9-3CDC6048047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535" b="44663"/>
          <a:stretch/>
        </p:blipFill>
        <p:spPr>
          <a:xfrm rot="6746072">
            <a:off x="9817918" y="2622298"/>
            <a:ext cx="4939044" cy="4100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7298702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Luciano Cardoso da Fonseca</dc:creator>
  <cp:lastModifiedBy>Waleska Portella de Lacerda</cp:lastModifiedBy>
  <cp:revision>3</cp:revision>
  <dcterms:created xsi:type="dcterms:W3CDTF">2024-03-27T19:32:04Z</dcterms:created>
  <dcterms:modified xsi:type="dcterms:W3CDTF">2024-03-27T19:51:01Z</dcterms:modified>
</cp:coreProperties>
</file>