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A309C2-8728-6824-21BC-0856ED7CF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F8AD4B-36B8-F1A0-25EE-F3C37A27A5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E70D1F-294E-B711-BADD-E53FDBC7C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B67FE-B3CA-4F62-9377-EE92EF33E5B0}" type="datetimeFigureOut">
              <a:rPr lang="pt-BR" smtClean="0"/>
              <a:t>11/03/2025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C46A40-6140-5D99-3269-8FD5C0EC5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C4B9CE-3487-B20C-353A-55112D7FB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CBD0-566F-4B8B-878B-1D42AE8FD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940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42C46C-5C88-C262-AFA8-F44F82AA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1280F0D-F200-76A6-4540-F6526A799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B78EA37-FA68-723B-241E-7045FCB3B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B67FE-B3CA-4F62-9377-EE92EF33E5B0}" type="datetimeFigureOut">
              <a:rPr lang="pt-BR" smtClean="0"/>
              <a:t>11/03/2025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C5D73A-A5C1-DDBD-2F44-628809EF3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7A3033B-D7C4-6BB7-CDC2-54CCC61D5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CBD0-566F-4B8B-878B-1D42AE8FD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939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AB8630B-F67D-90A1-BC73-A75DBBCF2F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ADD6EF8-7EF8-9A63-A726-F07169DC8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028158-FF1E-75BC-16C3-D291A4B61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B67FE-B3CA-4F62-9377-EE92EF33E5B0}" type="datetimeFigureOut">
              <a:rPr lang="pt-BR" smtClean="0"/>
              <a:t>11/03/2025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3B4792-9473-7D11-FD53-BBBE78D07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A7F36E4-9EB9-1281-E4DC-AC9BEEC4A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CBD0-566F-4B8B-878B-1D42AE8FD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7482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DFBE95-3F08-9ADD-3AD9-7D197351B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15152F-4BB6-082C-CB8D-9ADBF666C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9C91593-7C10-716D-FF6F-7D983438F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B67FE-B3CA-4F62-9377-EE92EF33E5B0}" type="datetimeFigureOut">
              <a:rPr lang="pt-BR" smtClean="0"/>
              <a:t>11/03/2025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257AFF9-F2D5-0C21-F76A-382D532A0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7C503F-B572-50A0-5BCF-F1DC1D006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CBD0-566F-4B8B-878B-1D42AE8FD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991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89A539-FB79-20D4-985E-69A6F3E9B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307BCD9-0690-8AC0-E691-DA87D1CFD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6917AF-D011-AC2C-6717-0746927DD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B67FE-B3CA-4F62-9377-EE92EF33E5B0}" type="datetimeFigureOut">
              <a:rPr lang="pt-BR" smtClean="0"/>
              <a:t>11/03/2025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8D341D-012F-C557-54BD-DC69A14DD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91A543-EA57-9321-FB1D-7CEC6B9EC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CBD0-566F-4B8B-878B-1D42AE8FD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636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BED342-1F15-025E-D7A1-ECDF8A387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EDD964-C7CF-3C1F-2BAA-D519C1EDDC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E05A83B-6E20-AA4F-EF63-B1031EBA1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4D1A7B4-B09F-EBA9-6944-15B5398D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B67FE-B3CA-4F62-9377-EE92EF33E5B0}" type="datetimeFigureOut">
              <a:rPr lang="pt-BR" smtClean="0"/>
              <a:t>11/03/2025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341289A-73A0-BC7A-83C1-8FF5BAFF5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21C6E4F-FB83-2723-D293-4DB70214C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CBD0-566F-4B8B-878B-1D42AE8FD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128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183F8-5CD2-02DC-25E5-D5D5EB104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2D8DE56-1B6D-893E-C6E5-CE1A869D6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E917E6C-026A-3B72-824F-54F3C1959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8C22CBF-EE59-4E07-9400-22F395CF2F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D1761A0-675C-AE19-8763-557D9F3D92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72C12F1-F904-FE20-5389-BB1AF8655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B67FE-B3CA-4F62-9377-EE92EF33E5B0}" type="datetimeFigureOut">
              <a:rPr lang="pt-BR" smtClean="0"/>
              <a:t>11/03/2025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B1EBF26-5499-B947-66B1-17D017065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511AA23-4768-90CC-89C4-1AFD0534C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CBD0-566F-4B8B-878B-1D42AE8FD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8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E779C9-3532-C910-FDAF-72F645F13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604E291-B139-A9EB-D2BB-56691A8F1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B67FE-B3CA-4F62-9377-EE92EF33E5B0}" type="datetimeFigureOut">
              <a:rPr lang="pt-BR" smtClean="0"/>
              <a:t>11/03/2025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5CC3117-DAA3-D055-D669-0E00E730F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481AF66-B77D-F9AD-EA44-D38E60B7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CBD0-566F-4B8B-878B-1D42AE8FD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671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8E70D7E-FC42-2C48-5553-FEAE3E2E7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B67FE-B3CA-4F62-9377-EE92EF33E5B0}" type="datetimeFigureOut">
              <a:rPr lang="pt-BR" smtClean="0"/>
              <a:t>11/03/2025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43C9462-0F1A-748D-062B-F6FFFE044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91F1B85-08B1-4792-4860-B6D29DC78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CBD0-566F-4B8B-878B-1D42AE8FD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67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8B807-D934-967F-8DA4-90BE1854D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FED716-ECDC-E884-C305-3DAD9BAE6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81D1014-86DE-D587-71C6-C16ED9C49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63ABE05-991B-78FC-A96A-0713FFE31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B67FE-B3CA-4F62-9377-EE92EF33E5B0}" type="datetimeFigureOut">
              <a:rPr lang="pt-BR" smtClean="0"/>
              <a:t>11/03/2025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B9A4A53-4E42-8D39-FBB0-6649D592E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74561D7-5029-CF74-196F-3A5575D1B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CBD0-566F-4B8B-878B-1D42AE8FD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02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28CA45-C908-96D4-D36E-E642BF3A1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8001842-69A1-0732-5D56-85A7C0149B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E618560-2201-EDB0-0540-ABF2952A7E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B4730E8-D379-7924-370D-B6C353A1E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B67FE-B3CA-4F62-9377-EE92EF33E5B0}" type="datetimeFigureOut">
              <a:rPr lang="pt-BR" smtClean="0"/>
              <a:t>11/03/2025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D06263-59CF-00E4-0285-25E0EB79A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EDFB43D-5F6C-828F-6B84-3AEA881E8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CBD0-566F-4B8B-878B-1D42AE8FD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209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F2009B-2DBE-84DA-7672-034A110A1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0B76CEE-DB1A-C0B5-5D4B-A285440DD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2ABBAF-2B34-432D-160E-C4FCAB3D0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2B67FE-B3CA-4F62-9377-EE92EF33E5B0}" type="datetimeFigureOut">
              <a:rPr lang="pt-BR" smtClean="0"/>
              <a:t>11/03/2025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00E62C-4105-DA65-CE73-FF2CA60268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773AF2-ED93-1F86-6C82-216312F4C1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ABCBD0-566F-4B8B-878B-1D42AE8FDF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139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454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84411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Rodrigo Devezas da Fonseca</dc:creator>
  <cp:lastModifiedBy>Rodrigo Devezas da Fonseca</cp:lastModifiedBy>
  <cp:revision>2</cp:revision>
  <dcterms:created xsi:type="dcterms:W3CDTF">2025-03-11T15:32:10Z</dcterms:created>
  <dcterms:modified xsi:type="dcterms:W3CDTF">2025-03-11T18:58:47Z</dcterms:modified>
</cp:coreProperties>
</file>