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B47C0-A75F-4C62-FC0B-7256DCE3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844F39-E831-D3B1-3FCF-79027E6AC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97D29A-3055-F71F-5620-CB7F383F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CBB4A0-74F1-6739-FE41-B38EF4E3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8F069-9BF4-E641-4D4D-5EC7FF0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90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A30B-70AB-883C-8B9F-5B765F3E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E08E03-4EE2-4CCC-15C7-01F886CC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C11758-F9AC-2076-B29C-6A3D873F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EB2144-6768-60A1-C993-B754AE147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06D9E-0D9B-7958-6387-DA6B0F51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46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D04CA8-4254-02A1-EC79-9003B5839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AA28B0-7383-41DF-A2C7-957009976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E55BC9-1A23-9969-5943-2DF5037D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E48DF-15B3-4F44-24E7-A6E5F636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C58DFF-E64C-0E19-3BBF-5F0E9336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92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E8D47-5D74-16C4-F6BD-57487036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0AA116-A53B-34DA-DE6B-3E348F0F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B8C44B-F927-B6EA-4F3C-4518AB82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8D1625-D64E-37C8-4BF7-9ACE192D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3A470-E976-F509-20CB-38CA2885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35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366AE-AF6F-C383-A631-11C9C600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BFF189-EFF9-CE3C-42CB-60A10C98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7791-0B70-803A-EE0A-5418ACFB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7A8DD1-5DB8-6213-0DD2-37C00805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9912CB-DFCB-8A7A-9D23-9ACC43B2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82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831CE-911E-761E-20A2-6B971105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B30CAF-BC5D-1D2C-29EF-E816733C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D88BE2-B318-BA70-9C88-ECE113788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EFB0CC-AB30-42C7-85E2-23FE17D7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7D54FC-2AB8-B927-2AE7-400544B7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D1AD1E-24B2-8537-EC0C-DEE016D1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1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20015-F955-9587-C253-E6FE1927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8F023-7767-103B-A764-0EB2F4724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80C6AF-2F22-F29E-9E98-B92601826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1D5EB9-D6F1-0838-ECBF-00F386B33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5677F4-6F39-B852-88C4-5C984A17C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43B585-E5F2-32B9-71AE-6B04DF2B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3C4C97-1BC5-6BD3-4308-7CAC0012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3A373A0-B897-0B2D-9F59-BF202E77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5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13EFD-C191-6B89-3698-42095CBF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C7004E-2132-2C01-1B48-C3B0F16C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FF2568-C63F-879A-B64D-7FD4F02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9D73FA-2668-83B9-7708-70412292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0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2733BC-5F82-D3F2-ADAF-E3C1C09D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09E2FF-99D2-53D3-7E4F-36E60D3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194BF-984A-5E3C-4DAF-3BD18B96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ACD7B-CC79-5BA4-6522-6DB47E77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F7D22D-BC70-89A8-33A8-FC53146A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3AFF4C-75E4-CED7-B5EF-6BF314FC6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E5413E-6909-03AE-79D2-1DA27DEB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4488B8-702C-680B-8863-02C97727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551FE3-3CE2-82EB-EB65-86036A80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11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70B2D-EB5C-141C-9159-3ED7C5D1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26F630-E57E-3CBF-6F48-43A019276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A86C9C-C84B-0714-962A-D78BD273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D72888-E412-765B-B51F-31C9287A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5104E-842D-386C-4658-55A5F3DD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8E45E0-E9FF-6FEA-4B4D-F163A6C8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6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CCDEB4-8C58-D855-DB58-4AF0CE31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EC3F8D-5BD1-C746-9351-1911BAED1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AAC7D8-A6A6-9439-F522-36C47CAD3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B0821C-B2B7-4229-B520-1B219308B347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A56BE9-9824-F26B-6C02-3DEE99732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33D8AC-BA9F-6F19-3FAF-4A12181E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0F8F8-346B-4776-A932-9F238336D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5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AFB91-4EB0-40D0-56DA-7F33A364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56193C-6F04-30C3-4A5F-F3C637904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859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Luciano Cardoso da Fonseca</dc:creator>
  <cp:lastModifiedBy>Luciano Cardoso da Fonseca</cp:lastModifiedBy>
  <cp:revision>5</cp:revision>
  <dcterms:created xsi:type="dcterms:W3CDTF">2024-03-27T19:32:04Z</dcterms:created>
  <dcterms:modified xsi:type="dcterms:W3CDTF">2026-03-04T13:28:08Z</dcterms:modified>
</cp:coreProperties>
</file>