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1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34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368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37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544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09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704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97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832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19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933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AD2C4-942E-404B-A6A9-D9D89214AE38}" type="datetimeFigureOut">
              <a:rPr lang="pt-BR" smtClean="0"/>
              <a:t>05/08/2025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64FAE-E7CF-443F-B9AE-9F466183EA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00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2763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Amanda Barbosa de Oliveira</dc:creator>
  <cp:lastModifiedBy>Conta da Microsoft</cp:lastModifiedBy>
  <cp:revision>1</cp:revision>
  <dcterms:created xsi:type="dcterms:W3CDTF">2025-08-05T18:07:33Z</dcterms:created>
  <dcterms:modified xsi:type="dcterms:W3CDTF">2025-08-05T18:58:30Z</dcterms:modified>
</cp:coreProperties>
</file>