
<file path=[Content_Types].xml><?xml version="1.0" encoding="utf-8"?>
<Types xmlns="http://schemas.openxmlformats.org/package/2006/content-types">
  <Default Extension="png" ContentType="image/png"/>
  <Default Extension="wmf" ContentType="image/x-wmf"/>
  <Default Extension="xls" ContentType="application/vnd.ms-excel"/>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35280600" cy="467995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9632" autoAdjust="0"/>
    <p:restoredTop sz="94394" autoAdjust="0"/>
  </p:normalViewPr>
  <p:slideViewPr>
    <p:cSldViewPr snapToGrid="0">
      <p:cViewPr>
        <p:scale>
          <a:sx n="25" d="100"/>
          <a:sy n="25" d="100"/>
        </p:scale>
        <p:origin x="1134"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646045" y="7659088"/>
            <a:ext cx="29988510" cy="16293159"/>
          </a:xfrm>
        </p:spPr>
        <p:txBody>
          <a:bodyPr anchor="b"/>
          <a:lstStyle>
            <a:lvl1pPr algn="ctr">
              <a:defRPr sz="23150"/>
            </a:lvl1pPr>
          </a:lstStyle>
          <a:p>
            <a:r>
              <a:rPr lang="pt-BR"/>
              <a:t>Clique para editar o título Mestre</a:t>
            </a:r>
            <a:endParaRPr lang="en-US" dirty="0"/>
          </a:p>
        </p:txBody>
      </p:sp>
      <p:sp>
        <p:nvSpPr>
          <p:cNvPr id="3" name="Subtitle 2"/>
          <p:cNvSpPr>
            <a:spLocks noGrp="1"/>
          </p:cNvSpPr>
          <p:nvPr>
            <p:ph type="subTitle" idx="1"/>
          </p:nvPr>
        </p:nvSpPr>
        <p:spPr>
          <a:xfrm>
            <a:off x="4410075" y="24580574"/>
            <a:ext cx="26460450" cy="11299043"/>
          </a:xfrm>
        </p:spPr>
        <p:txBody>
          <a:bodyPr/>
          <a:lstStyle>
            <a:lvl1pPr marL="0" indent="0" algn="ctr">
              <a:buNone/>
              <a:defRPr sz="9260"/>
            </a:lvl1pPr>
            <a:lvl2pPr marL="1764015" indent="0" algn="ctr">
              <a:buNone/>
              <a:defRPr sz="7717"/>
            </a:lvl2pPr>
            <a:lvl3pPr marL="3528030" indent="0" algn="ctr">
              <a:buNone/>
              <a:defRPr sz="6945"/>
            </a:lvl3pPr>
            <a:lvl4pPr marL="5292044" indent="0" algn="ctr">
              <a:buNone/>
              <a:defRPr sz="6173"/>
            </a:lvl4pPr>
            <a:lvl5pPr marL="7056059" indent="0" algn="ctr">
              <a:buNone/>
              <a:defRPr sz="6173"/>
            </a:lvl5pPr>
            <a:lvl6pPr marL="8820074" indent="0" algn="ctr">
              <a:buNone/>
              <a:defRPr sz="6173"/>
            </a:lvl6pPr>
            <a:lvl7pPr marL="10584089" indent="0" algn="ctr">
              <a:buNone/>
              <a:defRPr sz="6173"/>
            </a:lvl7pPr>
            <a:lvl8pPr marL="12348103" indent="0" algn="ctr">
              <a:buNone/>
              <a:defRPr sz="6173"/>
            </a:lvl8pPr>
            <a:lvl9pPr marL="14112118" indent="0" algn="ctr">
              <a:buNone/>
              <a:defRPr sz="6173"/>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4E6B204F-7C5B-42BA-9FB9-0B042BB9D00C}" type="datetimeFigureOut">
              <a:rPr lang="pt-BR" smtClean="0"/>
              <a:t>04/09/2025</a:t>
            </a:fld>
            <a:endParaRPr lang="pt-BR" dirty="0"/>
          </a:p>
        </p:txBody>
      </p:sp>
      <p:sp>
        <p:nvSpPr>
          <p:cNvPr id="5" name="Footer Placeholder 4"/>
          <p:cNvSpPr>
            <a:spLocks noGrp="1"/>
          </p:cNvSpPr>
          <p:nvPr>
            <p:ph type="ftr" sz="quarter" idx="11"/>
          </p:nvPr>
        </p:nvSpPr>
        <p:spPr/>
        <p:txBody>
          <a:bodyPr/>
          <a:lstStyle/>
          <a:p>
            <a:endParaRPr lang="pt-BR" dirty="0"/>
          </a:p>
        </p:txBody>
      </p:sp>
      <p:sp>
        <p:nvSpPr>
          <p:cNvPr id="6" name="Slide Number Placeholder 5"/>
          <p:cNvSpPr>
            <a:spLocks noGrp="1"/>
          </p:cNvSpPr>
          <p:nvPr>
            <p:ph type="sldNum" sz="quarter" idx="12"/>
          </p:nvPr>
        </p:nvSpPr>
        <p:spPr/>
        <p:txBody>
          <a:bodyPr/>
          <a:lstStyle/>
          <a:p>
            <a:fld id="{FDDE9044-EFAC-4534-8C2B-57E804F3D61B}" type="slidenum">
              <a:rPr lang="pt-BR" smtClean="0"/>
              <a:t>‹nº›</a:t>
            </a:fld>
            <a:endParaRPr lang="pt-BR" dirty="0"/>
          </a:p>
        </p:txBody>
      </p:sp>
    </p:spTree>
    <p:extLst>
      <p:ext uri="{BB962C8B-B14F-4D97-AF65-F5344CB8AC3E}">
        <p14:creationId xmlns:p14="http://schemas.microsoft.com/office/powerpoint/2010/main" val="1308523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4E6B204F-7C5B-42BA-9FB9-0B042BB9D00C}" type="datetimeFigureOut">
              <a:rPr lang="pt-BR" smtClean="0"/>
              <a:t>04/09/2025</a:t>
            </a:fld>
            <a:endParaRPr lang="pt-BR" dirty="0"/>
          </a:p>
        </p:txBody>
      </p:sp>
      <p:sp>
        <p:nvSpPr>
          <p:cNvPr id="5" name="Footer Placeholder 4"/>
          <p:cNvSpPr>
            <a:spLocks noGrp="1"/>
          </p:cNvSpPr>
          <p:nvPr>
            <p:ph type="ftr" sz="quarter" idx="11"/>
          </p:nvPr>
        </p:nvSpPr>
        <p:spPr/>
        <p:txBody>
          <a:bodyPr/>
          <a:lstStyle/>
          <a:p>
            <a:endParaRPr lang="pt-BR" dirty="0"/>
          </a:p>
        </p:txBody>
      </p:sp>
      <p:sp>
        <p:nvSpPr>
          <p:cNvPr id="6" name="Slide Number Placeholder 5"/>
          <p:cNvSpPr>
            <a:spLocks noGrp="1"/>
          </p:cNvSpPr>
          <p:nvPr>
            <p:ph type="sldNum" sz="quarter" idx="12"/>
          </p:nvPr>
        </p:nvSpPr>
        <p:spPr/>
        <p:txBody>
          <a:bodyPr/>
          <a:lstStyle/>
          <a:p>
            <a:fld id="{FDDE9044-EFAC-4534-8C2B-57E804F3D61B}" type="slidenum">
              <a:rPr lang="pt-BR" smtClean="0"/>
              <a:t>‹nº›</a:t>
            </a:fld>
            <a:endParaRPr lang="pt-BR" dirty="0"/>
          </a:p>
        </p:txBody>
      </p:sp>
    </p:spTree>
    <p:extLst>
      <p:ext uri="{BB962C8B-B14F-4D97-AF65-F5344CB8AC3E}">
        <p14:creationId xmlns:p14="http://schemas.microsoft.com/office/powerpoint/2010/main" val="1842746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5247681" y="2491640"/>
            <a:ext cx="7607379" cy="39660413"/>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2425543" y="2491640"/>
            <a:ext cx="22381131" cy="39660413"/>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4E6B204F-7C5B-42BA-9FB9-0B042BB9D00C}" type="datetimeFigureOut">
              <a:rPr lang="pt-BR" smtClean="0"/>
              <a:t>04/09/2025</a:t>
            </a:fld>
            <a:endParaRPr lang="pt-BR" dirty="0"/>
          </a:p>
        </p:txBody>
      </p:sp>
      <p:sp>
        <p:nvSpPr>
          <p:cNvPr id="5" name="Footer Placeholder 4"/>
          <p:cNvSpPr>
            <a:spLocks noGrp="1"/>
          </p:cNvSpPr>
          <p:nvPr>
            <p:ph type="ftr" sz="quarter" idx="11"/>
          </p:nvPr>
        </p:nvSpPr>
        <p:spPr/>
        <p:txBody>
          <a:bodyPr/>
          <a:lstStyle/>
          <a:p>
            <a:endParaRPr lang="pt-BR" dirty="0"/>
          </a:p>
        </p:txBody>
      </p:sp>
      <p:sp>
        <p:nvSpPr>
          <p:cNvPr id="6" name="Slide Number Placeholder 5"/>
          <p:cNvSpPr>
            <a:spLocks noGrp="1"/>
          </p:cNvSpPr>
          <p:nvPr>
            <p:ph type="sldNum" sz="quarter" idx="12"/>
          </p:nvPr>
        </p:nvSpPr>
        <p:spPr/>
        <p:txBody>
          <a:bodyPr/>
          <a:lstStyle/>
          <a:p>
            <a:fld id="{FDDE9044-EFAC-4534-8C2B-57E804F3D61B}" type="slidenum">
              <a:rPr lang="pt-BR" smtClean="0"/>
              <a:t>‹nº›</a:t>
            </a:fld>
            <a:endParaRPr lang="pt-BR" dirty="0"/>
          </a:p>
        </p:txBody>
      </p:sp>
    </p:spTree>
    <p:extLst>
      <p:ext uri="{BB962C8B-B14F-4D97-AF65-F5344CB8AC3E}">
        <p14:creationId xmlns:p14="http://schemas.microsoft.com/office/powerpoint/2010/main" val="3633319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4E6B204F-7C5B-42BA-9FB9-0B042BB9D00C}" type="datetimeFigureOut">
              <a:rPr lang="pt-BR" smtClean="0"/>
              <a:t>04/09/2025</a:t>
            </a:fld>
            <a:endParaRPr lang="pt-BR" dirty="0"/>
          </a:p>
        </p:txBody>
      </p:sp>
      <p:sp>
        <p:nvSpPr>
          <p:cNvPr id="5" name="Footer Placeholder 4"/>
          <p:cNvSpPr>
            <a:spLocks noGrp="1"/>
          </p:cNvSpPr>
          <p:nvPr>
            <p:ph type="ftr" sz="quarter" idx="11"/>
          </p:nvPr>
        </p:nvSpPr>
        <p:spPr/>
        <p:txBody>
          <a:bodyPr/>
          <a:lstStyle/>
          <a:p>
            <a:endParaRPr lang="pt-BR" dirty="0"/>
          </a:p>
        </p:txBody>
      </p:sp>
      <p:sp>
        <p:nvSpPr>
          <p:cNvPr id="6" name="Slide Number Placeholder 5"/>
          <p:cNvSpPr>
            <a:spLocks noGrp="1"/>
          </p:cNvSpPr>
          <p:nvPr>
            <p:ph type="sldNum" sz="quarter" idx="12"/>
          </p:nvPr>
        </p:nvSpPr>
        <p:spPr/>
        <p:txBody>
          <a:bodyPr/>
          <a:lstStyle/>
          <a:p>
            <a:fld id="{FDDE9044-EFAC-4534-8C2B-57E804F3D61B}" type="slidenum">
              <a:rPr lang="pt-BR" smtClean="0"/>
              <a:t>‹nº›</a:t>
            </a:fld>
            <a:endParaRPr lang="pt-BR" dirty="0"/>
          </a:p>
        </p:txBody>
      </p:sp>
    </p:spTree>
    <p:extLst>
      <p:ext uri="{BB962C8B-B14F-4D97-AF65-F5344CB8AC3E}">
        <p14:creationId xmlns:p14="http://schemas.microsoft.com/office/powerpoint/2010/main" val="428504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2407168" y="11667389"/>
            <a:ext cx="30429518" cy="19467289"/>
          </a:xfrm>
        </p:spPr>
        <p:txBody>
          <a:bodyPr anchor="b"/>
          <a:lstStyle>
            <a:lvl1pPr>
              <a:defRPr sz="23150"/>
            </a:lvl1pPr>
          </a:lstStyle>
          <a:p>
            <a:r>
              <a:rPr lang="pt-BR"/>
              <a:t>Clique para editar o título Mestre</a:t>
            </a:r>
            <a:endParaRPr lang="en-US" dirty="0"/>
          </a:p>
        </p:txBody>
      </p:sp>
      <p:sp>
        <p:nvSpPr>
          <p:cNvPr id="3" name="Text Placeholder 2"/>
          <p:cNvSpPr>
            <a:spLocks noGrp="1"/>
          </p:cNvSpPr>
          <p:nvPr>
            <p:ph type="body" idx="1"/>
          </p:nvPr>
        </p:nvSpPr>
        <p:spPr>
          <a:xfrm>
            <a:off x="2407168" y="31318846"/>
            <a:ext cx="30429518" cy="10237387"/>
          </a:xfrm>
        </p:spPr>
        <p:txBody>
          <a:bodyPr/>
          <a:lstStyle>
            <a:lvl1pPr marL="0" indent="0">
              <a:buNone/>
              <a:defRPr sz="9260">
                <a:solidFill>
                  <a:schemeClr val="tx1"/>
                </a:solidFill>
              </a:defRPr>
            </a:lvl1pPr>
            <a:lvl2pPr marL="1764015" indent="0">
              <a:buNone/>
              <a:defRPr sz="7717">
                <a:solidFill>
                  <a:schemeClr val="tx1">
                    <a:tint val="75000"/>
                  </a:schemeClr>
                </a:solidFill>
              </a:defRPr>
            </a:lvl2pPr>
            <a:lvl3pPr marL="3528030" indent="0">
              <a:buNone/>
              <a:defRPr sz="6945">
                <a:solidFill>
                  <a:schemeClr val="tx1">
                    <a:tint val="75000"/>
                  </a:schemeClr>
                </a:solidFill>
              </a:defRPr>
            </a:lvl3pPr>
            <a:lvl4pPr marL="5292044" indent="0">
              <a:buNone/>
              <a:defRPr sz="6173">
                <a:solidFill>
                  <a:schemeClr val="tx1">
                    <a:tint val="75000"/>
                  </a:schemeClr>
                </a:solidFill>
              </a:defRPr>
            </a:lvl4pPr>
            <a:lvl5pPr marL="7056059" indent="0">
              <a:buNone/>
              <a:defRPr sz="6173">
                <a:solidFill>
                  <a:schemeClr val="tx1">
                    <a:tint val="75000"/>
                  </a:schemeClr>
                </a:solidFill>
              </a:defRPr>
            </a:lvl5pPr>
            <a:lvl6pPr marL="8820074" indent="0">
              <a:buNone/>
              <a:defRPr sz="6173">
                <a:solidFill>
                  <a:schemeClr val="tx1">
                    <a:tint val="75000"/>
                  </a:schemeClr>
                </a:solidFill>
              </a:defRPr>
            </a:lvl6pPr>
            <a:lvl7pPr marL="10584089" indent="0">
              <a:buNone/>
              <a:defRPr sz="6173">
                <a:solidFill>
                  <a:schemeClr val="tx1">
                    <a:tint val="75000"/>
                  </a:schemeClr>
                </a:solidFill>
              </a:defRPr>
            </a:lvl7pPr>
            <a:lvl8pPr marL="12348103" indent="0">
              <a:buNone/>
              <a:defRPr sz="6173">
                <a:solidFill>
                  <a:schemeClr val="tx1">
                    <a:tint val="75000"/>
                  </a:schemeClr>
                </a:solidFill>
              </a:defRPr>
            </a:lvl8pPr>
            <a:lvl9pPr marL="14112118" indent="0">
              <a:buNone/>
              <a:defRPr sz="6173">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4E6B204F-7C5B-42BA-9FB9-0B042BB9D00C}" type="datetimeFigureOut">
              <a:rPr lang="pt-BR" smtClean="0"/>
              <a:t>04/09/2025</a:t>
            </a:fld>
            <a:endParaRPr lang="pt-BR" dirty="0"/>
          </a:p>
        </p:txBody>
      </p:sp>
      <p:sp>
        <p:nvSpPr>
          <p:cNvPr id="5" name="Footer Placeholder 4"/>
          <p:cNvSpPr>
            <a:spLocks noGrp="1"/>
          </p:cNvSpPr>
          <p:nvPr>
            <p:ph type="ftr" sz="quarter" idx="11"/>
          </p:nvPr>
        </p:nvSpPr>
        <p:spPr/>
        <p:txBody>
          <a:bodyPr/>
          <a:lstStyle/>
          <a:p>
            <a:endParaRPr lang="pt-BR" dirty="0"/>
          </a:p>
        </p:txBody>
      </p:sp>
      <p:sp>
        <p:nvSpPr>
          <p:cNvPr id="6" name="Slide Number Placeholder 5"/>
          <p:cNvSpPr>
            <a:spLocks noGrp="1"/>
          </p:cNvSpPr>
          <p:nvPr>
            <p:ph type="sldNum" sz="quarter" idx="12"/>
          </p:nvPr>
        </p:nvSpPr>
        <p:spPr/>
        <p:txBody>
          <a:bodyPr/>
          <a:lstStyle/>
          <a:p>
            <a:fld id="{FDDE9044-EFAC-4534-8C2B-57E804F3D61B}" type="slidenum">
              <a:rPr lang="pt-BR" smtClean="0"/>
              <a:t>‹nº›</a:t>
            </a:fld>
            <a:endParaRPr lang="pt-BR" dirty="0"/>
          </a:p>
        </p:txBody>
      </p:sp>
    </p:spTree>
    <p:extLst>
      <p:ext uri="{BB962C8B-B14F-4D97-AF65-F5344CB8AC3E}">
        <p14:creationId xmlns:p14="http://schemas.microsoft.com/office/powerpoint/2010/main" val="525158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2425541" y="12458200"/>
            <a:ext cx="14994255" cy="29693853"/>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17860804" y="12458200"/>
            <a:ext cx="14994255" cy="29693853"/>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4E6B204F-7C5B-42BA-9FB9-0B042BB9D00C}" type="datetimeFigureOut">
              <a:rPr lang="pt-BR" smtClean="0"/>
              <a:t>04/09/2025</a:t>
            </a:fld>
            <a:endParaRPr lang="pt-BR" dirty="0"/>
          </a:p>
        </p:txBody>
      </p:sp>
      <p:sp>
        <p:nvSpPr>
          <p:cNvPr id="6" name="Footer Placeholder 5"/>
          <p:cNvSpPr>
            <a:spLocks noGrp="1"/>
          </p:cNvSpPr>
          <p:nvPr>
            <p:ph type="ftr" sz="quarter" idx="11"/>
          </p:nvPr>
        </p:nvSpPr>
        <p:spPr/>
        <p:txBody>
          <a:bodyPr/>
          <a:lstStyle/>
          <a:p>
            <a:endParaRPr lang="pt-BR" dirty="0"/>
          </a:p>
        </p:txBody>
      </p:sp>
      <p:sp>
        <p:nvSpPr>
          <p:cNvPr id="7" name="Slide Number Placeholder 6"/>
          <p:cNvSpPr>
            <a:spLocks noGrp="1"/>
          </p:cNvSpPr>
          <p:nvPr>
            <p:ph type="sldNum" sz="quarter" idx="12"/>
          </p:nvPr>
        </p:nvSpPr>
        <p:spPr/>
        <p:txBody>
          <a:bodyPr/>
          <a:lstStyle/>
          <a:p>
            <a:fld id="{FDDE9044-EFAC-4534-8C2B-57E804F3D61B}" type="slidenum">
              <a:rPr lang="pt-BR" smtClean="0"/>
              <a:t>‹nº›</a:t>
            </a:fld>
            <a:endParaRPr lang="pt-BR" dirty="0"/>
          </a:p>
        </p:txBody>
      </p:sp>
    </p:spTree>
    <p:extLst>
      <p:ext uri="{BB962C8B-B14F-4D97-AF65-F5344CB8AC3E}">
        <p14:creationId xmlns:p14="http://schemas.microsoft.com/office/powerpoint/2010/main" val="4222278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2430136" y="2491650"/>
            <a:ext cx="30429518" cy="9045740"/>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2430140" y="11472381"/>
            <a:ext cx="14925345" cy="5622437"/>
          </a:xfrm>
        </p:spPr>
        <p:txBody>
          <a:bodyPr anchor="b"/>
          <a:lstStyle>
            <a:lvl1pPr marL="0" indent="0">
              <a:buNone/>
              <a:defRPr sz="9260" b="1"/>
            </a:lvl1pPr>
            <a:lvl2pPr marL="1764015" indent="0">
              <a:buNone/>
              <a:defRPr sz="7717" b="1"/>
            </a:lvl2pPr>
            <a:lvl3pPr marL="3528030" indent="0">
              <a:buNone/>
              <a:defRPr sz="6945" b="1"/>
            </a:lvl3pPr>
            <a:lvl4pPr marL="5292044" indent="0">
              <a:buNone/>
              <a:defRPr sz="6173" b="1"/>
            </a:lvl4pPr>
            <a:lvl5pPr marL="7056059" indent="0">
              <a:buNone/>
              <a:defRPr sz="6173" b="1"/>
            </a:lvl5pPr>
            <a:lvl6pPr marL="8820074" indent="0">
              <a:buNone/>
              <a:defRPr sz="6173" b="1"/>
            </a:lvl6pPr>
            <a:lvl7pPr marL="10584089" indent="0">
              <a:buNone/>
              <a:defRPr sz="6173" b="1"/>
            </a:lvl7pPr>
            <a:lvl8pPr marL="12348103" indent="0">
              <a:buNone/>
              <a:defRPr sz="6173" b="1"/>
            </a:lvl8pPr>
            <a:lvl9pPr marL="14112118" indent="0">
              <a:buNone/>
              <a:defRPr sz="6173" b="1"/>
            </a:lvl9pPr>
          </a:lstStyle>
          <a:p>
            <a:pPr lvl="0"/>
            <a:r>
              <a:rPr lang="pt-BR"/>
              <a:t>Editar estilos de texto Mestre</a:t>
            </a:r>
          </a:p>
        </p:txBody>
      </p:sp>
      <p:sp>
        <p:nvSpPr>
          <p:cNvPr id="4" name="Content Placeholder 3"/>
          <p:cNvSpPr>
            <a:spLocks noGrp="1"/>
          </p:cNvSpPr>
          <p:nvPr>
            <p:ph sz="half" idx="2"/>
          </p:nvPr>
        </p:nvSpPr>
        <p:spPr>
          <a:xfrm>
            <a:off x="2430140" y="17094818"/>
            <a:ext cx="14925345" cy="25143901"/>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17860806" y="11472381"/>
            <a:ext cx="14998850" cy="5622437"/>
          </a:xfrm>
        </p:spPr>
        <p:txBody>
          <a:bodyPr anchor="b"/>
          <a:lstStyle>
            <a:lvl1pPr marL="0" indent="0">
              <a:buNone/>
              <a:defRPr sz="9260" b="1"/>
            </a:lvl1pPr>
            <a:lvl2pPr marL="1764015" indent="0">
              <a:buNone/>
              <a:defRPr sz="7717" b="1"/>
            </a:lvl2pPr>
            <a:lvl3pPr marL="3528030" indent="0">
              <a:buNone/>
              <a:defRPr sz="6945" b="1"/>
            </a:lvl3pPr>
            <a:lvl4pPr marL="5292044" indent="0">
              <a:buNone/>
              <a:defRPr sz="6173" b="1"/>
            </a:lvl4pPr>
            <a:lvl5pPr marL="7056059" indent="0">
              <a:buNone/>
              <a:defRPr sz="6173" b="1"/>
            </a:lvl5pPr>
            <a:lvl6pPr marL="8820074" indent="0">
              <a:buNone/>
              <a:defRPr sz="6173" b="1"/>
            </a:lvl6pPr>
            <a:lvl7pPr marL="10584089" indent="0">
              <a:buNone/>
              <a:defRPr sz="6173" b="1"/>
            </a:lvl7pPr>
            <a:lvl8pPr marL="12348103" indent="0">
              <a:buNone/>
              <a:defRPr sz="6173" b="1"/>
            </a:lvl8pPr>
            <a:lvl9pPr marL="14112118" indent="0">
              <a:buNone/>
              <a:defRPr sz="6173" b="1"/>
            </a:lvl9pPr>
          </a:lstStyle>
          <a:p>
            <a:pPr lvl="0"/>
            <a:r>
              <a:rPr lang="pt-BR"/>
              <a:t>Editar estilos de texto Mestre</a:t>
            </a:r>
          </a:p>
        </p:txBody>
      </p:sp>
      <p:sp>
        <p:nvSpPr>
          <p:cNvPr id="6" name="Content Placeholder 5"/>
          <p:cNvSpPr>
            <a:spLocks noGrp="1"/>
          </p:cNvSpPr>
          <p:nvPr>
            <p:ph sz="quarter" idx="4"/>
          </p:nvPr>
        </p:nvSpPr>
        <p:spPr>
          <a:xfrm>
            <a:off x="17860806" y="17094818"/>
            <a:ext cx="14998850" cy="25143901"/>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4E6B204F-7C5B-42BA-9FB9-0B042BB9D00C}" type="datetimeFigureOut">
              <a:rPr lang="pt-BR" smtClean="0"/>
              <a:t>04/09/2025</a:t>
            </a:fld>
            <a:endParaRPr lang="pt-BR" dirty="0"/>
          </a:p>
        </p:txBody>
      </p:sp>
      <p:sp>
        <p:nvSpPr>
          <p:cNvPr id="8" name="Footer Placeholder 7"/>
          <p:cNvSpPr>
            <a:spLocks noGrp="1"/>
          </p:cNvSpPr>
          <p:nvPr>
            <p:ph type="ftr" sz="quarter" idx="11"/>
          </p:nvPr>
        </p:nvSpPr>
        <p:spPr/>
        <p:txBody>
          <a:bodyPr/>
          <a:lstStyle/>
          <a:p>
            <a:endParaRPr lang="pt-BR" dirty="0"/>
          </a:p>
        </p:txBody>
      </p:sp>
      <p:sp>
        <p:nvSpPr>
          <p:cNvPr id="9" name="Slide Number Placeholder 8"/>
          <p:cNvSpPr>
            <a:spLocks noGrp="1"/>
          </p:cNvSpPr>
          <p:nvPr>
            <p:ph type="sldNum" sz="quarter" idx="12"/>
          </p:nvPr>
        </p:nvSpPr>
        <p:spPr/>
        <p:txBody>
          <a:bodyPr/>
          <a:lstStyle/>
          <a:p>
            <a:fld id="{FDDE9044-EFAC-4534-8C2B-57E804F3D61B}" type="slidenum">
              <a:rPr lang="pt-BR" smtClean="0"/>
              <a:t>‹nº›</a:t>
            </a:fld>
            <a:endParaRPr lang="pt-BR" dirty="0"/>
          </a:p>
        </p:txBody>
      </p:sp>
    </p:spTree>
    <p:extLst>
      <p:ext uri="{BB962C8B-B14F-4D97-AF65-F5344CB8AC3E}">
        <p14:creationId xmlns:p14="http://schemas.microsoft.com/office/powerpoint/2010/main" val="941348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4E6B204F-7C5B-42BA-9FB9-0B042BB9D00C}" type="datetimeFigureOut">
              <a:rPr lang="pt-BR" smtClean="0"/>
              <a:t>04/09/2025</a:t>
            </a:fld>
            <a:endParaRPr lang="pt-BR" dirty="0"/>
          </a:p>
        </p:txBody>
      </p:sp>
      <p:sp>
        <p:nvSpPr>
          <p:cNvPr id="4" name="Footer Placeholder 3"/>
          <p:cNvSpPr>
            <a:spLocks noGrp="1"/>
          </p:cNvSpPr>
          <p:nvPr>
            <p:ph type="ftr" sz="quarter" idx="11"/>
          </p:nvPr>
        </p:nvSpPr>
        <p:spPr/>
        <p:txBody>
          <a:bodyPr/>
          <a:lstStyle/>
          <a:p>
            <a:endParaRPr lang="pt-BR" dirty="0"/>
          </a:p>
        </p:txBody>
      </p:sp>
      <p:sp>
        <p:nvSpPr>
          <p:cNvPr id="5" name="Slide Number Placeholder 4"/>
          <p:cNvSpPr>
            <a:spLocks noGrp="1"/>
          </p:cNvSpPr>
          <p:nvPr>
            <p:ph type="sldNum" sz="quarter" idx="12"/>
          </p:nvPr>
        </p:nvSpPr>
        <p:spPr/>
        <p:txBody>
          <a:bodyPr/>
          <a:lstStyle/>
          <a:p>
            <a:fld id="{FDDE9044-EFAC-4534-8C2B-57E804F3D61B}" type="slidenum">
              <a:rPr lang="pt-BR" smtClean="0"/>
              <a:t>‹nº›</a:t>
            </a:fld>
            <a:endParaRPr lang="pt-BR" dirty="0"/>
          </a:p>
        </p:txBody>
      </p:sp>
    </p:spTree>
    <p:extLst>
      <p:ext uri="{BB962C8B-B14F-4D97-AF65-F5344CB8AC3E}">
        <p14:creationId xmlns:p14="http://schemas.microsoft.com/office/powerpoint/2010/main" val="691127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6B204F-7C5B-42BA-9FB9-0B042BB9D00C}" type="datetimeFigureOut">
              <a:rPr lang="pt-BR" smtClean="0"/>
              <a:t>04/09/2025</a:t>
            </a:fld>
            <a:endParaRPr lang="pt-BR" dirty="0"/>
          </a:p>
        </p:txBody>
      </p:sp>
      <p:sp>
        <p:nvSpPr>
          <p:cNvPr id="3" name="Footer Placeholder 2"/>
          <p:cNvSpPr>
            <a:spLocks noGrp="1"/>
          </p:cNvSpPr>
          <p:nvPr>
            <p:ph type="ftr" sz="quarter" idx="11"/>
          </p:nvPr>
        </p:nvSpPr>
        <p:spPr/>
        <p:txBody>
          <a:bodyPr/>
          <a:lstStyle/>
          <a:p>
            <a:endParaRPr lang="pt-BR" dirty="0"/>
          </a:p>
        </p:txBody>
      </p:sp>
      <p:sp>
        <p:nvSpPr>
          <p:cNvPr id="4" name="Slide Number Placeholder 3"/>
          <p:cNvSpPr>
            <a:spLocks noGrp="1"/>
          </p:cNvSpPr>
          <p:nvPr>
            <p:ph type="sldNum" sz="quarter" idx="12"/>
          </p:nvPr>
        </p:nvSpPr>
        <p:spPr/>
        <p:txBody>
          <a:bodyPr/>
          <a:lstStyle/>
          <a:p>
            <a:fld id="{FDDE9044-EFAC-4534-8C2B-57E804F3D61B}" type="slidenum">
              <a:rPr lang="pt-BR" smtClean="0"/>
              <a:t>‹nº›</a:t>
            </a:fld>
            <a:endParaRPr lang="pt-BR" dirty="0"/>
          </a:p>
        </p:txBody>
      </p:sp>
    </p:spTree>
    <p:extLst>
      <p:ext uri="{BB962C8B-B14F-4D97-AF65-F5344CB8AC3E}">
        <p14:creationId xmlns:p14="http://schemas.microsoft.com/office/powerpoint/2010/main" val="2034859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430136" y="3119967"/>
            <a:ext cx="11378912" cy="10919883"/>
          </a:xfrm>
        </p:spPr>
        <p:txBody>
          <a:bodyPr anchor="b"/>
          <a:lstStyle>
            <a:lvl1pPr>
              <a:defRPr sz="12347"/>
            </a:lvl1pPr>
          </a:lstStyle>
          <a:p>
            <a:r>
              <a:rPr lang="pt-BR"/>
              <a:t>Clique para editar o título Mestre</a:t>
            </a:r>
            <a:endParaRPr lang="en-US" dirty="0"/>
          </a:p>
        </p:txBody>
      </p:sp>
      <p:sp>
        <p:nvSpPr>
          <p:cNvPr id="3" name="Content Placeholder 2"/>
          <p:cNvSpPr>
            <a:spLocks noGrp="1"/>
          </p:cNvSpPr>
          <p:nvPr>
            <p:ph idx="1"/>
          </p:nvPr>
        </p:nvSpPr>
        <p:spPr>
          <a:xfrm>
            <a:off x="14998850" y="6738272"/>
            <a:ext cx="17860804" cy="33257978"/>
          </a:xfrm>
        </p:spPr>
        <p:txBody>
          <a:bodyPr/>
          <a:lstStyle>
            <a:lvl1pPr>
              <a:defRPr sz="12347"/>
            </a:lvl1pPr>
            <a:lvl2pPr>
              <a:defRPr sz="10803"/>
            </a:lvl2pPr>
            <a:lvl3pPr>
              <a:defRPr sz="9260"/>
            </a:lvl3pPr>
            <a:lvl4pPr>
              <a:defRPr sz="7717"/>
            </a:lvl4pPr>
            <a:lvl5pPr>
              <a:defRPr sz="7717"/>
            </a:lvl5pPr>
            <a:lvl6pPr>
              <a:defRPr sz="7717"/>
            </a:lvl6pPr>
            <a:lvl7pPr>
              <a:defRPr sz="7717"/>
            </a:lvl7pPr>
            <a:lvl8pPr>
              <a:defRPr sz="7717"/>
            </a:lvl8pPr>
            <a:lvl9pPr>
              <a:defRPr sz="7717"/>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2430136" y="14039850"/>
            <a:ext cx="11378912" cy="26010559"/>
          </a:xfrm>
        </p:spPr>
        <p:txBody>
          <a:bodyPr/>
          <a:lstStyle>
            <a:lvl1pPr marL="0" indent="0">
              <a:buNone/>
              <a:defRPr sz="6173"/>
            </a:lvl1pPr>
            <a:lvl2pPr marL="1764015" indent="0">
              <a:buNone/>
              <a:defRPr sz="5402"/>
            </a:lvl2pPr>
            <a:lvl3pPr marL="3528030" indent="0">
              <a:buNone/>
              <a:defRPr sz="4630"/>
            </a:lvl3pPr>
            <a:lvl4pPr marL="5292044" indent="0">
              <a:buNone/>
              <a:defRPr sz="3858"/>
            </a:lvl4pPr>
            <a:lvl5pPr marL="7056059" indent="0">
              <a:buNone/>
              <a:defRPr sz="3858"/>
            </a:lvl5pPr>
            <a:lvl6pPr marL="8820074" indent="0">
              <a:buNone/>
              <a:defRPr sz="3858"/>
            </a:lvl6pPr>
            <a:lvl7pPr marL="10584089" indent="0">
              <a:buNone/>
              <a:defRPr sz="3858"/>
            </a:lvl7pPr>
            <a:lvl8pPr marL="12348103" indent="0">
              <a:buNone/>
              <a:defRPr sz="3858"/>
            </a:lvl8pPr>
            <a:lvl9pPr marL="14112118" indent="0">
              <a:buNone/>
              <a:defRPr sz="3858"/>
            </a:lvl9pPr>
          </a:lstStyle>
          <a:p>
            <a:pPr lvl="0"/>
            <a:r>
              <a:rPr lang="pt-BR"/>
              <a:t>Editar estilos de texto Mestre</a:t>
            </a:r>
          </a:p>
        </p:txBody>
      </p:sp>
      <p:sp>
        <p:nvSpPr>
          <p:cNvPr id="5" name="Date Placeholder 4"/>
          <p:cNvSpPr>
            <a:spLocks noGrp="1"/>
          </p:cNvSpPr>
          <p:nvPr>
            <p:ph type="dt" sz="half" idx="10"/>
          </p:nvPr>
        </p:nvSpPr>
        <p:spPr/>
        <p:txBody>
          <a:bodyPr/>
          <a:lstStyle/>
          <a:p>
            <a:fld id="{4E6B204F-7C5B-42BA-9FB9-0B042BB9D00C}" type="datetimeFigureOut">
              <a:rPr lang="pt-BR" smtClean="0"/>
              <a:t>04/09/2025</a:t>
            </a:fld>
            <a:endParaRPr lang="pt-BR" dirty="0"/>
          </a:p>
        </p:txBody>
      </p:sp>
      <p:sp>
        <p:nvSpPr>
          <p:cNvPr id="6" name="Footer Placeholder 5"/>
          <p:cNvSpPr>
            <a:spLocks noGrp="1"/>
          </p:cNvSpPr>
          <p:nvPr>
            <p:ph type="ftr" sz="quarter" idx="11"/>
          </p:nvPr>
        </p:nvSpPr>
        <p:spPr/>
        <p:txBody>
          <a:bodyPr/>
          <a:lstStyle/>
          <a:p>
            <a:endParaRPr lang="pt-BR" dirty="0"/>
          </a:p>
        </p:txBody>
      </p:sp>
      <p:sp>
        <p:nvSpPr>
          <p:cNvPr id="7" name="Slide Number Placeholder 6"/>
          <p:cNvSpPr>
            <a:spLocks noGrp="1"/>
          </p:cNvSpPr>
          <p:nvPr>
            <p:ph type="sldNum" sz="quarter" idx="12"/>
          </p:nvPr>
        </p:nvSpPr>
        <p:spPr/>
        <p:txBody>
          <a:bodyPr/>
          <a:lstStyle/>
          <a:p>
            <a:fld id="{FDDE9044-EFAC-4534-8C2B-57E804F3D61B}" type="slidenum">
              <a:rPr lang="pt-BR" smtClean="0"/>
              <a:t>‹nº›</a:t>
            </a:fld>
            <a:endParaRPr lang="pt-BR" dirty="0"/>
          </a:p>
        </p:txBody>
      </p:sp>
    </p:spTree>
    <p:extLst>
      <p:ext uri="{BB962C8B-B14F-4D97-AF65-F5344CB8AC3E}">
        <p14:creationId xmlns:p14="http://schemas.microsoft.com/office/powerpoint/2010/main" val="3588009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430136" y="3119967"/>
            <a:ext cx="11378912" cy="10919883"/>
          </a:xfrm>
        </p:spPr>
        <p:txBody>
          <a:bodyPr anchor="b"/>
          <a:lstStyle>
            <a:lvl1pPr>
              <a:defRPr sz="12347"/>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14998850" y="6738272"/>
            <a:ext cx="17860804" cy="33257978"/>
          </a:xfrm>
        </p:spPr>
        <p:txBody>
          <a:bodyPr anchor="t"/>
          <a:lstStyle>
            <a:lvl1pPr marL="0" indent="0">
              <a:buNone/>
              <a:defRPr sz="12347"/>
            </a:lvl1pPr>
            <a:lvl2pPr marL="1764015" indent="0">
              <a:buNone/>
              <a:defRPr sz="10803"/>
            </a:lvl2pPr>
            <a:lvl3pPr marL="3528030" indent="0">
              <a:buNone/>
              <a:defRPr sz="9260"/>
            </a:lvl3pPr>
            <a:lvl4pPr marL="5292044" indent="0">
              <a:buNone/>
              <a:defRPr sz="7717"/>
            </a:lvl4pPr>
            <a:lvl5pPr marL="7056059" indent="0">
              <a:buNone/>
              <a:defRPr sz="7717"/>
            </a:lvl5pPr>
            <a:lvl6pPr marL="8820074" indent="0">
              <a:buNone/>
              <a:defRPr sz="7717"/>
            </a:lvl6pPr>
            <a:lvl7pPr marL="10584089" indent="0">
              <a:buNone/>
              <a:defRPr sz="7717"/>
            </a:lvl7pPr>
            <a:lvl8pPr marL="12348103" indent="0">
              <a:buNone/>
              <a:defRPr sz="7717"/>
            </a:lvl8pPr>
            <a:lvl9pPr marL="14112118" indent="0">
              <a:buNone/>
              <a:defRPr sz="7717"/>
            </a:lvl9pPr>
          </a:lstStyle>
          <a:p>
            <a:r>
              <a:rPr lang="pt-BR" dirty="0"/>
              <a:t>Clique no ícone para adicionar uma imagem</a:t>
            </a:r>
            <a:endParaRPr lang="en-US" dirty="0"/>
          </a:p>
        </p:txBody>
      </p:sp>
      <p:sp>
        <p:nvSpPr>
          <p:cNvPr id="4" name="Text Placeholder 3"/>
          <p:cNvSpPr>
            <a:spLocks noGrp="1"/>
          </p:cNvSpPr>
          <p:nvPr>
            <p:ph type="body" sz="half" idx="2"/>
          </p:nvPr>
        </p:nvSpPr>
        <p:spPr>
          <a:xfrm>
            <a:off x="2430136" y="14039850"/>
            <a:ext cx="11378912" cy="26010559"/>
          </a:xfrm>
        </p:spPr>
        <p:txBody>
          <a:bodyPr/>
          <a:lstStyle>
            <a:lvl1pPr marL="0" indent="0">
              <a:buNone/>
              <a:defRPr sz="6173"/>
            </a:lvl1pPr>
            <a:lvl2pPr marL="1764015" indent="0">
              <a:buNone/>
              <a:defRPr sz="5402"/>
            </a:lvl2pPr>
            <a:lvl3pPr marL="3528030" indent="0">
              <a:buNone/>
              <a:defRPr sz="4630"/>
            </a:lvl3pPr>
            <a:lvl4pPr marL="5292044" indent="0">
              <a:buNone/>
              <a:defRPr sz="3858"/>
            </a:lvl4pPr>
            <a:lvl5pPr marL="7056059" indent="0">
              <a:buNone/>
              <a:defRPr sz="3858"/>
            </a:lvl5pPr>
            <a:lvl6pPr marL="8820074" indent="0">
              <a:buNone/>
              <a:defRPr sz="3858"/>
            </a:lvl6pPr>
            <a:lvl7pPr marL="10584089" indent="0">
              <a:buNone/>
              <a:defRPr sz="3858"/>
            </a:lvl7pPr>
            <a:lvl8pPr marL="12348103" indent="0">
              <a:buNone/>
              <a:defRPr sz="3858"/>
            </a:lvl8pPr>
            <a:lvl9pPr marL="14112118" indent="0">
              <a:buNone/>
              <a:defRPr sz="3858"/>
            </a:lvl9pPr>
          </a:lstStyle>
          <a:p>
            <a:pPr lvl="0"/>
            <a:r>
              <a:rPr lang="pt-BR"/>
              <a:t>Editar estilos de texto Mestre</a:t>
            </a:r>
          </a:p>
        </p:txBody>
      </p:sp>
      <p:sp>
        <p:nvSpPr>
          <p:cNvPr id="5" name="Date Placeholder 4"/>
          <p:cNvSpPr>
            <a:spLocks noGrp="1"/>
          </p:cNvSpPr>
          <p:nvPr>
            <p:ph type="dt" sz="half" idx="10"/>
          </p:nvPr>
        </p:nvSpPr>
        <p:spPr/>
        <p:txBody>
          <a:bodyPr/>
          <a:lstStyle/>
          <a:p>
            <a:fld id="{4E6B204F-7C5B-42BA-9FB9-0B042BB9D00C}" type="datetimeFigureOut">
              <a:rPr lang="pt-BR" smtClean="0"/>
              <a:t>04/09/2025</a:t>
            </a:fld>
            <a:endParaRPr lang="pt-BR" dirty="0"/>
          </a:p>
        </p:txBody>
      </p:sp>
      <p:sp>
        <p:nvSpPr>
          <p:cNvPr id="6" name="Footer Placeholder 5"/>
          <p:cNvSpPr>
            <a:spLocks noGrp="1"/>
          </p:cNvSpPr>
          <p:nvPr>
            <p:ph type="ftr" sz="quarter" idx="11"/>
          </p:nvPr>
        </p:nvSpPr>
        <p:spPr/>
        <p:txBody>
          <a:bodyPr/>
          <a:lstStyle/>
          <a:p>
            <a:endParaRPr lang="pt-BR" dirty="0"/>
          </a:p>
        </p:txBody>
      </p:sp>
      <p:sp>
        <p:nvSpPr>
          <p:cNvPr id="7" name="Slide Number Placeholder 6"/>
          <p:cNvSpPr>
            <a:spLocks noGrp="1"/>
          </p:cNvSpPr>
          <p:nvPr>
            <p:ph type="sldNum" sz="quarter" idx="12"/>
          </p:nvPr>
        </p:nvSpPr>
        <p:spPr/>
        <p:txBody>
          <a:bodyPr/>
          <a:lstStyle/>
          <a:p>
            <a:fld id="{FDDE9044-EFAC-4534-8C2B-57E804F3D61B}" type="slidenum">
              <a:rPr lang="pt-BR" smtClean="0"/>
              <a:t>‹nº›</a:t>
            </a:fld>
            <a:endParaRPr lang="pt-BR" dirty="0"/>
          </a:p>
        </p:txBody>
      </p:sp>
    </p:spTree>
    <p:extLst>
      <p:ext uri="{BB962C8B-B14F-4D97-AF65-F5344CB8AC3E}">
        <p14:creationId xmlns:p14="http://schemas.microsoft.com/office/powerpoint/2010/main" val="1310252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25541" y="2491650"/>
            <a:ext cx="30429518" cy="9045740"/>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2425541" y="12458200"/>
            <a:ext cx="30429518" cy="29693853"/>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2425541" y="43376214"/>
            <a:ext cx="7938135" cy="2491640"/>
          </a:xfrm>
          <a:prstGeom prst="rect">
            <a:avLst/>
          </a:prstGeom>
        </p:spPr>
        <p:txBody>
          <a:bodyPr vert="horz" lIns="91440" tIns="45720" rIns="91440" bIns="45720" rtlCol="0" anchor="ctr"/>
          <a:lstStyle>
            <a:lvl1pPr algn="l">
              <a:defRPr sz="4630">
                <a:solidFill>
                  <a:schemeClr val="tx1">
                    <a:tint val="75000"/>
                  </a:schemeClr>
                </a:solidFill>
              </a:defRPr>
            </a:lvl1pPr>
          </a:lstStyle>
          <a:p>
            <a:fld id="{4E6B204F-7C5B-42BA-9FB9-0B042BB9D00C}" type="datetimeFigureOut">
              <a:rPr lang="pt-BR" smtClean="0"/>
              <a:t>04/09/2025</a:t>
            </a:fld>
            <a:endParaRPr lang="pt-BR" dirty="0"/>
          </a:p>
        </p:txBody>
      </p:sp>
      <p:sp>
        <p:nvSpPr>
          <p:cNvPr id="5" name="Footer Placeholder 4"/>
          <p:cNvSpPr>
            <a:spLocks noGrp="1"/>
          </p:cNvSpPr>
          <p:nvPr>
            <p:ph type="ftr" sz="quarter" idx="3"/>
          </p:nvPr>
        </p:nvSpPr>
        <p:spPr>
          <a:xfrm>
            <a:off x="11686699" y="43376214"/>
            <a:ext cx="11907203" cy="2491640"/>
          </a:xfrm>
          <a:prstGeom prst="rect">
            <a:avLst/>
          </a:prstGeom>
        </p:spPr>
        <p:txBody>
          <a:bodyPr vert="horz" lIns="91440" tIns="45720" rIns="91440" bIns="45720" rtlCol="0" anchor="ctr"/>
          <a:lstStyle>
            <a:lvl1pPr algn="ctr">
              <a:defRPr sz="4630">
                <a:solidFill>
                  <a:schemeClr val="tx1">
                    <a:tint val="75000"/>
                  </a:schemeClr>
                </a:solidFill>
              </a:defRPr>
            </a:lvl1pPr>
          </a:lstStyle>
          <a:p>
            <a:endParaRPr lang="pt-BR" dirty="0"/>
          </a:p>
        </p:txBody>
      </p:sp>
      <p:sp>
        <p:nvSpPr>
          <p:cNvPr id="6" name="Slide Number Placeholder 5"/>
          <p:cNvSpPr>
            <a:spLocks noGrp="1"/>
          </p:cNvSpPr>
          <p:nvPr>
            <p:ph type="sldNum" sz="quarter" idx="4"/>
          </p:nvPr>
        </p:nvSpPr>
        <p:spPr>
          <a:xfrm>
            <a:off x="24916924" y="43376214"/>
            <a:ext cx="7938135" cy="2491640"/>
          </a:xfrm>
          <a:prstGeom prst="rect">
            <a:avLst/>
          </a:prstGeom>
        </p:spPr>
        <p:txBody>
          <a:bodyPr vert="horz" lIns="91440" tIns="45720" rIns="91440" bIns="45720" rtlCol="0" anchor="ctr"/>
          <a:lstStyle>
            <a:lvl1pPr algn="r">
              <a:defRPr sz="4630">
                <a:solidFill>
                  <a:schemeClr val="tx1">
                    <a:tint val="75000"/>
                  </a:schemeClr>
                </a:solidFill>
              </a:defRPr>
            </a:lvl1pPr>
          </a:lstStyle>
          <a:p>
            <a:fld id="{FDDE9044-EFAC-4534-8C2B-57E804F3D61B}" type="slidenum">
              <a:rPr lang="pt-BR" smtClean="0"/>
              <a:t>‹nº›</a:t>
            </a:fld>
            <a:endParaRPr lang="pt-BR" dirty="0"/>
          </a:p>
        </p:txBody>
      </p:sp>
    </p:spTree>
    <p:extLst>
      <p:ext uri="{BB962C8B-B14F-4D97-AF65-F5344CB8AC3E}">
        <p14:creationId xmlns:p14="http://schemas.microsoft.com/office/powerpoint/2010/main" val="32028079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528030" rtl="0" eaLnBrk="1" latinLnBrk="0" hangingPunct="1">
        <a:lnSpc>
          <a:spcPct val="90000"/>
        </a:lnSpc>
        <a:spcBef>
          <a:spcPct val="0"/>
        </a:spcBef>
        <a:buNone/>
        <a:defRPr sz="16977" kern="1200">
          <a:solidFill>
            <a:schemeClr val="tx1"/>
          </a:solidFill>
          <a:latin typeface="+mj-lt"/>
          <a:ea typeface="+mj-ea"/>
          <a:cs typeface="+mj-cs"/>
        </a:defRPr>
      </a:lvl1pPr>
    </p:titleStyle>
    <p:bodyStyle>
      <a:lvl1pPr marL="882007" indent="-882007" algn="l" defTabSz="3528030" rtl="0" eaLnBrk="1" latinLnBrk="0" hangingPunct="1">
        <a:lnSpc>
          <a:spcPct val="90000"/>
        </a:lnSpc>
        <a:spcBef>
          <a:spcPts val="3858"/>
        </a:spcBef>
        <a:buFont typeface="Arial" panose="020B0604020202020204" pitchFamily="34" charset="0"/>
        <a:buChar char="•"/>
        <a:defRPr sz="10803" kern="1200">
          <a:solidFill>
            <a:schemeClr val="tx1"/>
          </a:solidFill>
          <a:latin typeface="+mn-lt"/>
          <a:ea typeface="+mn-ea"/>
          <a:cs typeface="+mn-cs"/>
        </a:defRPr>
      </a:lvl1pPr>
      <a:lvl2pPr marL="2646022" indent="-882007" algn="l" defTabSz="3528030" rtl="0" eaLnBrk="1" latinLnBrk="0" hangingPunct="1">
        <a:lnSpc>
          <a:spcPct val="90000"/>
        </a:lnSpc>
        <a:spcBef>
          <a:spcPts val="1929"/>
        </a:spcBef>
        <a:buFont typeface="Arial" panose="020B0604020202020204" pitchFamily="34" charset="0"/>
        <a:buChar char="•"/>
        <a:defRPr sz="9260" kern="1200">
          <a:solidFill>
            <a:schemeClr val="tx1"/>
          </a:solidFill>
          <a:latin typeface="+mn-lt"/>
          <a:ea typeface="+mn-ea"/>
          <a:cs typeface="+mn-cs"/>
        </a:defRPr>
      </a:lvl2pPr>
      <a:lvl3pPr marL="4410037" indent="-882007" algn="l" defTabSz="3528030" rtl="0" eaLnBrk="1" latinLnBrk="0" hangingPunct="1">
        <a:lnSpc>
          <a:spcPct val="90000"/>
        </a:lnSpc>
        <a:spcBef>
          <a:spcPts val="1929"/>
        </a:spcBef>
        <a:buFont typeface="Arial" panose="020B0604020202020204" pitchFamily="34" charset="0"/>
        <a:buChar char="•"/>
        <a:defRPr sz="7717" kern="1200">
          <a:solidFill>
            <a:schemeClr val="tx1"/>
          </a:solidFill>
          <a:latin typeface="+mn-lt"/>
          <a:ea typeface="+mn-ea"/>
          <a:cs typeface="+mn-cs"/>
        </a:defRPr>
      </a:lvl3pPr>
      <a:lvl4pPr marL="6174052" indent="-882007" algn="l" defTabSz="3528030" rtl="0" eaLnBrk="1" latinLnBrk="0" hangingPunct="1">
        <a:lnSpc>
          <a:spcPct val="90000"/>
        </a:lnSpc>
        <a:spcBef>
          <a:spcPts val="1929"/>
        </a:spcBef>
        <a:buFont typeface="Arial" panose="020B0604020202020204" pitchFamily="34" charset="0"/>
        <a:buChar char="•"/>
        <a:defRPr sz="6945" kern="1200">
          <a:solidFill>
            <a:schemeClr val="tx1"/>
          </a:solidFill>
          <a:latin typeface="+mn-lt"/>
          <a:ea typeface="+mn-ea"/>
          <a:cs typeface="+mn-cs"/>
        </a:defRPr>
      </a:lvl4pPr>
      <a:lvl5pPr marL="7938066" indent="-882007" algn="l" defTabSz="3528030" rtl="0" eaLnBrk="1" latinLnBrk="0" hangingPunct="1">
        <a:lnSpc>
          <a:spcPct val="90000"/>
        </a:lnSpc>
        <a:spcBef>
          <a:spcPts val="1929"/>
        </a:spcBef>
        <a:buFont typeface="Arial" panose="020B0604020202020204" pitchFamily="34" charset="0"/>
        <a:buChar char="•"/>
        <a:defRPr sz="6945" kern="1200">
          <a:solidFill>
            <a:schemeClr val="tx1"/>
          </a:solidFill>
          <a:latin typeface="+mn-lt"/>
          <a:ea typeface="+mn-ea"/>
          <a:cs typeface="+mn-cs"/>
        </a:defRPr>
      </a:lvl5pPr>
      <a:lvl6pPr marL="9702081" indent="-882007" algn="l" defTabSz="3528030" rtl="0" eaLnBrk="1" latinLnBrk="0" hangingPunct="1">
        <a:lnSpc>
          <a:spcPct val="90000"/>
        </a:lnSpc>
        <a:spcBef>
          <a:spcPts val="1929"/>
        </a:spcBef>
        <a:buFont typeface="Arial" panose="020B0604020202020204" pitchFamily="34" charset="0"/>
        <a:buChar char="•"/>
        <a:defRPr sz="6945" kern="1200">
          <a:solidFill>
            <a:schemeClr val="tx1"/>
          </a:solidFill>
          <a:latin typeface="+mn-lt"/>
          <a:ea typeface="+mn-ea"/>
          <a:cs typeface="+mn-cs"/>
        </a:defRPr>
      </a:lvl6pPr>
      <a:lvl7pPr marL="11466096" indent="-882007" algn="l" defTabSz="3528030" rtl="0" eaLnBrk="1" latinLnBrk="0" hangingPunct="1">
        <a:lnSpc>
          <a:spcPct val="90000"/>
        </a:lnSpc>
        <a:spcBef>
          <a:spcPts val="1929"/>
        </a:spcBef>
        <a:buFont typeface="Arial" panose="020B0604020202020204" pitchFamily="34" charset="0"/>
        <a:buChar char="•"/>
        <a:defRPr sz="6945" kern="1200">
          <a:solidFill>
            <a:schemeClr val="tx1"/>
          </a:solidFill>
          <a:latin typeface="+mn-lt"/>
          <a:ea typeface="+mn-ea"/>
          <a:cs typeface="+mn-cs"/>
        </a:defRPr>
      </a:lvl7pPr>
      <a:lvl8pPr marL="13230111" indent="-882007" algn="l" defTabSz="3528030" rtl="0" eaLnBrk="1" latinLnBrk="0" hangingPunct="1">
        <a:lnSpc>
          <a:spcPct val="90000"/>
        </a:lnSpc>
        <a:spcBef>
          <a:spcPts val="1929"/>
        </a:spcBef>
        <a:buFont typeface="Arial" panose="020B0604020202020204" pitchFamily="34" charset="0"/>
        <a:buChar char="•"/>
        <a:defRPr sz="6945" kern="1200">
          <a:solidFill>
            <a:schemeClr val="tx1"/>
          </a:solidFill>
          <a:latin typeface="+mn-lt"/>
          <a:ea typeface="+mn-ea"/>
          <a:cs typeface="+mn-cs"/>
        </a:defRPr>
      </a:lvl8pPr>
      <a:lvl9pPr marL="14994125" indent="-882007" algn="l" defTabSz="3528030" rtl="0" eaLnBrk="1" latinLnBrk="0" hangingPunct="1">
        <a:lnSpc>
          <a:spcPct val="90000"/>
        </a:lnSpc>
        <a:spcBef>
          <a:spcPts val="1929"/>
        </a:spcBef>
        <a:buFont typeface="Arial" panose="020B0604020202020204" pitchFamily="34" charset="0"/>
        <a:buChar char="•"/>
        <a:defRPr sz="6945" kern="1200">
          <a:solidFill>
            <a:schemeClr val="tx1"/>
          </a:solidFill>
          <a:latin typeface="+mn-lt"/>
          <a:ea typeface="+mn-ea"/>
          <a:cs typeface="+mn-cs"/>
        </a:defRPr>
      </a:lvl9pPr>
    </p:bodyStyle>
    <p:otherStyle>
      <a:defPPr>
        <a:defRPr lang="en-US"/>
      </a:defPPr>
      <a:lvl1pPr marL="0" algn="l" defTabSz="3528030" rtl="0" eaLnBrk="1" latinLnBrk="0" hangingPunct="1">
        <a:defRPr sz="6945" kern="1200">
          <a:solidFill>
            <a:schemeClr val="tx1"/>
          </a:solidFill>
          <a:latin typeface="+mn-lt"/>
          <a:ea typeface="+mn-ea"/>
          <a:cs typeface="+mn-cs"/>
        </a:defRPr>
      </a:lvl1pPr>
      <a:lvl2pPr marL="1764015" algn="l" defTabSz="3528030" rtl="0" eaLnBrk="1" latinLnBrk="0" hangingPunct="1">
        <a:defRPr sz="6945" kern="1200">
          <a:solidFill>
            <a:schemeClr val="tx1"/>
          </a:solidFill>
          <a:latin typeface="+mn-lt"/>
          <a:ea typeface="+mn-ea"/>
          <a:cs typeface="+mn-cs"/>
        </a:defRPr>
      </a:lvl2pPr>
      <a:lvl3pPr marL="3528030" algn="l" defTabSz="3528030" rtl="0" eaLnBrk="1" latinLnBrk="0" hangingPunct="1">
        <a:defRPr sz="6945" kern="1200">
          <a:solidFill>
            <a:schemeClr val="tx1"/>
          </a:solidFill>
          <a:latin typeface="+mn-lt"/>
          <a:ea typeface="+mn-ea"/>
          <a:cs typeface="+mn-cs"/>
        </a:defRPr>
      </a:lvl3pPr>
      <a:lvl4pPr marL="5292044" algn="l" defTabSz="3528030" rtl="0" eaLnBrk="1" latinLnBrk="0" hangingPunct="1">
        <a:defRPr sz="6945" kern="1200">
          <a:solidFill>
            <a:schemeClr val="tx1"/>
          </a:solidFill>
          <a:latin typeface="+mn-lt"/>
          <a:ea typeface="+mn-ea"/>
          <a:cs typeface="+mn-cs"/>
        </a:defRPr>
      </a:lvl4pPr>
      <a:lvl5pPr marL="7056059" algn="l" defTabSz="3528030" rtl="0" eaLnBrk="1" latinLnBrk="0" hangingPunct="1">
        <a:defRPr sz="6945" kern="1200">
          <a:solidFill>
            <a:schemeClr val="tx1"/>
          </a:solidFill>
          <a:latin typeface="+mn-lt"/>
          <a:ea typeface="+mn-ea"/>
          <a:cs typeface="+mn-cs"/>
        </a:defRPr>
      </a:lvl5pPr>
      <a:lvl6pPr marL="8820074" algn="l" defTabSz="3528030" rtl="0" eaLnBrk="1" latinLnBrk="0" hangingPunct="1">
        <a:defRPr sz="6945" kern="1200">
          <a:solidFill>
            <a:schemeClr val="tx1"/>
          </a:solidFill>
          <a:latin typeface="+mn-lt"/>
          <a:ea typeface="+mn-ea"/>
          <a:cs typeface="+mn-cs"/>
        </a:defRPr>
      </a:lvl6pPr>
      <a:lvl7pPr marL="10584089" algn="l" defTabSz="3528030" rtl="0" eaLnBrk="1" latinLnBrk="0" hangingPunct="1">
        <a:defRPr sz="6945" kern="1200">
          <a:solidFill>
            <a:schemeClr val="tx1"/>
          </a:solidFill>
          <a:latin typeface="+mn-lt"/>
          <a:ea typeface="+mn-ea"/>
          <a:cs typeface="+mn-cs"/>
        </a:defRPr>
      </a:lvl7pPr>
      <a:lvl8pPr marL="12348103" algn="l" defTabSz="3528030" rtl="0" eaLnBrk="1" latinLnBrk="0" hangingPunct="1">
        <a:defRPr sz="6945" kern="1200">
          <a:solidFill>
            <a:schemeClr val="tx1"/>
          </a:solidFill>
          <a:latin typeface="+mn-lt"/>
          <a:ea typeface="+mn-ea"/>
          <a:cs typeface="+mn-cs"/>
        </a:defRPr>
      </a:lvl8pPr>
      <a:lvl9pPr marL="14112118" algn="l" defTabSz="3528030" rtl="0" eaLnBrk="1" latinLnBrk="0" hangingPunct="1">
        <a:defRPr sz="694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Microsoft_Excel_97-2003_Worksheet.xl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5.png"/><Relationship Id="rId11" Type="http://schemas.openxmlformats.org/officeDocument/2006/relationships/image" Target="../media/image8.jpeg"/><Relationship Id="rId5" Type="http://schemas.openxmlformats.org/officeDocument/2006/relationships/image" Target="../media/image4.png"/><Relationship Id="rId10" Type="http://schemas.openxmlformats.org/officeDocument/2006/relationships/image" Target="../media/image7.jpeg"/><Relationship Id="rId4" Type="http://schemas.openxmlformats.org/officeDocument/2006/relationships/image" Target="../media/image3.png"/><Relationship Id="rId9" Type="http://schemas.openxmlformats.org/officeDocument/2006/relationships/image" Target="../media/image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Agrupar 8">
            <a:extLst>
              <a:ext uri="{FF2B5EF4-FFF2-40B4-BE49-F238E27FC236}">
                <a16:creationId xmlns:a16="http://schemas.microsoft.com/office/drawing/2014/main" id="{EFA66070-FC3F-4A2A-8EC2-E2B5C76356DE}"/>
              </a:ext>
            </a:extLst>
          </p:cNvPr>
          <p:cNvGrpSpPr/>
          <p:nvPr/>
        </p:nvGrpSpPr>
        <p:grpSpPr>
          <a:xfrm>
            <a:off x="1440300" y="1800000"/>
            <a:ext cx="32400000" cy="1800001"/>
            <a:chOff x="1440300" y="1800000"/>
            <a:chExt cx="32400000" cy="1800001"/>
          </a:xfrm>
        </p:grpSpPr>
        <p:pic>
          <p:nvPicPr>
            <p:cNvPr id="1026" name="WordPictureWatermark941443595" descr="A4">
              <a:extLst>
                <a:ext uri="{FF2B5EF4-FFF2-40B4-BE49-F238E27FC236}">
                  <a16:creationId xmlns:a16="http://schemas.microsoft.com/office/drawing/2014/main" id="{D2367F19-6C96-49D6-9ED9-45CAD48E81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94585"/>
            <a:stretch/>
          </p:blipFill>
          <p:spPr bwMode="auto">
            <a:xfrm>
              <a:off x="1440300" y="1800001"/>
              <a:ext cx="22814568" cy="1800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WordPictureWatermark941443595" descr="A4">
              <a:extLst>
                <a:ext uri="{FF2B5EF4-FFF2-40B4-BE49-F238E27FC236}">
                  <a16:creationId xmlns:a16="http://schemas.microsoft.com/office/drawing/2014/main" id="{2CF0EC91-FE17-4D64-9FCF-21EDE539DF0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0227" t="94384" r="924"/>
            <a:stretch/>
          </p:blipFill>
          <p:spPr bwMode="auto">
            <a:xfrm flipH="1" flipV="1">
              <a:off x="23669468" y="1800001"/>
              <a:ext cx="2005667" cy="180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WordPictureWatermark941443595" descr="A4">
              <a:extLst>
                <a:ext uri="{FF2B5EF4-FFF2-40B4-BE49-F238E27FC236}">
                  <a16:creationId xmlns:a16="http://schemas.microsoft.com/office/drawing/2014/main" id="{6F08E346-A6A5-4849-9128-2776C1CADF0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6880" t="94443" r="27388"/>
            <a:stretch/>
          </p:blipFill>
          <p:spPr bwMode="auto">
            <a:xfrm rot="10800000">
              <a:off x="25655632" y="1800000"/>
              <a:ext cx="8184668" cy="1800000"/>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Text Box 3414">
            <a:extLst>
              <a:ext uri="{FF2B5EF4-FFF2-40B4-BE49-F238E27FC236}">
                <a16:creationId xmlns:a16="http://schemas.microsoft.com/office/drawing/2014/main" id="{1D10801E-47A5-4A2C-A9E8-3559F8C722AF}"/>
              </a:ext>
            </a:extLst>
          </p:cNvPr>
          <p:cNvSpPr txBox="1">
            <a:spLocks noChangeArrowheads="1"/>
          </p:cNvSpPr>
          <p:nvPr/>
        </p:nvSpPr>
        <p:spPr bwMode="auto">
          <a:xfrm>
            <a:off x="1440300" y="6103930"/>
            <a:ext cx="32400000"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857" tIns="43429" rIns="86857" bIns="43429">
            <a:spAutoFit/>
          </a:bodyPr>
          <a:lstStyle>
            <a:lvl1pPr defTabSz="692150">
              <a:spcBef>
                <a:spcPct val="20000"/>
              </a:spcBef>
              <a:buChar char="•"/>
              <a:defRPr sz="18800">
                <a:solidFill>
                  <a:schemeClr val="tx1"/>
                </a:solidFill>
                <a:latin typeface="Times New Roman" panose="02020603050405020304" pitchFamily="18" charset="0"/>
              </a:defRPr>
            </a:lvl1pPr>
            <a:lvl2pPr marL="742950" indent="-285750" defTabSz="692150">
              <a:spcBef>
                <a:spcPct val="20000"/>
              </a:spcBef>
              <a:buChar char="–"/>
              <a:defRPr sz="16300">
                <a:solidFill>
                  <a:schemeClr val="tx1"/>
                </a:solidFill>
                <a:latin typeface="Times New Roman" panose="02020603050405020304" pitchFamily="18" charset="0"/>
              </a:defRPr>
            </a:lvl2pPr>
            <a:lvl3pPr marL="1143000" indent="-228600" defTabSz="692150">
              <a:spcBef>
                <a:spcPct val="20000"/>
              </a:spcBef>
              <a:buChar char="•"/>
              <a:defRPr sz="14000">
                <a:solidFill>
                  <a:schemeClr val="tx1"/>
                </a:solidFill>
                <a:latin typeface="Times New Roman" panose="02020603050405020304" pitchFamily="18" charset="0"/>
              </a:defRPr>
            </a:lvl3pPr>
            <a:lvl4pPr marL="1600200" indent="-228600" defTabSz="692150">
              <a:spcBef>
                <a:spcPct val="20000"/>
              </a:spcBef>
              <a:buChar char="–"/>
              <a:defRPr sz="11700">
                <a:solidFill>
                  <a:schemeClr val="tx1"/>
                </a:solidFill>
                <a:latin typeface="Times New Roman" panose="02020603050405020304" pitchFamily="18" charset="0"/>
              </a:defRPr>
            </a:lvl4pPr>
            <a:lvl5pPr marL="2057400" indent="-228600" defTabSz="692150">
              <a:spcBef>
                <a:spcPct val="20000"/>
              </a:spcBef>
              <a:buChar char="»"/>
              <a:defRPr sz="11700">
                <a:solidFill>
                  <a:schemeClr val="tx1"/>
                </a:solidFill>
                <a:latin typeface="Times New Roman" panose="02020603050405020304" pitchFamily="18" charset="0"/>
              </a:defRPr>
            </a:lvl5pPr>
            <a:lvl6pPr marL="2514600" indent="-228600" defTabSz="692150"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692150"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692150"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692150"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eaLnBrk="1" hangingPunct="1">
              <a:spcBef>
                <a:spcPct val="0"/>
              </a:spcBef>
              <a:buFontTx/>
              <a:buNone/>
            </a:pPr>
            <a:endParaRPr lang="pt-BR" altLang="pt-BR" sz="4100" b="1" dirty="0">
              <a:latin typeface="Tahoma" panose="020B0604030504040204" pitchFamily="34" charset="0"/>
            </a:endParaRPr>
          </a:p>
          <a:p>
            <a:pPr algn="ctr" eaLnBrk="1" hangingPunct="1">
              <a:spcBef>
                <a:spcPct val="0"/>
              </a:spcBef>
              <a:buFontTx/>
              <a:buNone/>
            </a:pPr>
            <a:r>
              <a:rPr lang="pt-BR" altLang="pt-BR" sz="4000" b="1" dirty="0">
                <a:latin typeface="Tahoma" panose="020B0604030504040204" pitchFamily="34" charset="0"/>
              </a:rPr>
              <a:t>Nomes dos autores </a:t>
            </a:r>
            <a:r>
              <a:rPr lang="pt-BR" altLang="pt-BR" sz="3200" i="1" dirty="0">
                <a:latin typeface="Tahoma" panose="020B0604030504040204" pitchFamily="34" charset="0"/>
              </a:rPr>
              <a:t>(OBS.: adicionar a vinculação ao final do poster)</a:t>
            </a:r>
            <a:endParaRPr lang="pt-BR" altLang="pt-BR" sz="4100" i="1" dirty="0">
              <a:latin typeface="Tahoma" panose="020B0604030504040204" pitchFamily="34" charset="0"/>
            </a:endParaRPr>
          </a:p>
          <a:p>
            <a:pPr algn="ctr" eaLnBrk="1" hangingPunct="1">
              <a:spcBef>
                <a:spcPct val="0"/>
              </a:spcBef>
              <a:buFontTx/>
              <a:buNone/>
            </a:pPr>
            <a:r>
              <a:rPr lang="pt-BR" altLang="pt-BR" sz="3100" b="1" dirty="0">
                <a:latin typeface="Tahoma" panose="020B0604030504040204" pitchFamily="34" charset="0"/>
              </a:rPr>
              <a:t>E-mails dos autores:</a:t>
            </a:r>
            <a:endParaRPr lang="pt-BR" altLang="pt-BR" sz="3100" b="1" i="1" dirty="0">
              <a:latin typeface="Tahoma" panose="020B0604030504040204" pitchFamily="34" charset="0"/>
            </a:endParaRPr>
          </a:p>
        </p:txBody>
      </p:sp>
      <p:sp>
        <p:nvSpPr>
          <p:cNvPr id="14" name="Text Box 3434">
            <a:extLst>
              <a:ext uri="{FF2B5EF4-FFF2-40B4-BE49-F238E27FC236}">
                <a16:creationId xmlns:a16="http://schemas.microsoft.com/office/drawing/2014/main" id="{61150C0E-B4BA-495B-9888-A4B1C6BCF349}"/>
              </a:ext>
            </a:extLst>
          </p:cNvPr>
          <p:cNvSpPr txBox="1">
            <a:spLocks noChangeArrowheads="1"/>
          </p:cNvSpPr>
          <p:nvPr/>
        </p:nvSpPr>
        <p:spPr bwMode="auto">
          <a:xfrm>
            <a:off x="10067925" y="4660947"/>
            <a:ext cx="151447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911" tIns="45957" rIns="91911" bIns="45957">
            <a:spAutoFit/>
          </a:bodyPr>
          <a:lstStyle>
            <a:lvl1pPr defTabSz="692150">
              <a:spcBef>
                <a:spcPct val="20000"/>
              </a:spcBef>
              <a:buChar char="•"/>
              <a:defRPr sz="18800">
                <a:solidFill>
                  <a:schemeClr val="tx1"/>
                </a:solidFill>
                <a:latin typeface="Times New Roman" panose="02020603050405020304" pitchFamily="18" charset="0"/>
              </a:defRPr>
            </a:lvl1pPr>
            <a:lvl2pPr marL="742950" indent="-285750" defTabSz="692150">
              <a:spcBef>
                <a:spcPct val="20000"/>
              </a:spcBef>
              <a:buChar char="–"/>
              <a:defRPr sz="16300">
                <a:solidFill>
                  <a:schemeClr val="tx1"/>
                </a:solidFill>
                <a:latin typeface="Times New Roman" panose="02020603050405020304" pitchFamily="18" charset="0"/>
              </a:defRPr>
            </a:lvl2pPr>
            <a:lvl3pPr marL="1143000" indent="-228600" defTabSz="692150">
              <a:spcBef>
                <a:spcPct val="20000"/>
              </a:spcBef>
              <a:buChar char="•"/>
              <a:defRPr sz="14000">
                <a:solidFill>
                  <a:schemeClr val="tx1"/>
                </a:solidFill>
                <a:latin typeface="Times New Roman" panose="02020603050405020304" pitchFamily="18" charset="0"/>
              </a:defRPr>
            </a:lvl3pPr>
            <a:lvl4pPr marL="1600200" indent="-228600" defTabSz="692150">
              <a:spcBef>
                <a:spcPct val="20000"/>
              </a:spcBef>
              <a:buChar char="–"/>
              <a:defRPr sz="11700">
                <a:solidFill>
                  <a:schemeClr val="tx1"/>
                </a:solidFill>
                <a:latin typeface="Times New Roman" panose="02020603050405020304" pitchFamily="18" charset="0"/>
              </a:defRPr>
            </a:lvl4pPr>
            <a:lvl5pPr marL="2057400" indent="-228600" defTabSz="692150">
              <a:spcBef>
                <a:spcPct val="20000"/>
              </a:spcBef>
              <a:buChar char="»"/>
              <a:defRPr sz="11700">
                <a:solidFill>
                  <a:schemeClr val="tx1"/>
                </a:solidFill>
                <a:latin typeface="Times New Roman" panose="02020603050405020304" pitchFamily="18" charset="0"/>
              </a:defRPr>
            </a:lvl5pPr>
            <a:lvl6pPr marL="2514600" indent="-228600" defTabSz="692150"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692150"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692150"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692150"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ctr" eaLnBrk="1" hangingPunct="1">
              <a:spcBef>
                <a:spcPct val="50000"/>
              </a:spcBef>
              <a:buFontTx/>
              <a:buNone/>
            </a:pPr>
            <a:r>
              <a:rPr lang="pt-BR" altLang="pt-BR" sz="7200" dirty="0">
                <a:latin typeface="Tahoma" panose="020B0604030504040204" pitchFamily="34" charset="0"/>
                <a:ea typeface="Tahoma" panose="020B0604030504040204" pitchFamily="34" charset="0"/>
                <a:cs typeface="Tahoma" panose="020B0604030504040204" pitchFamily="34" charset="0"/>
              </a:rPr>
              <a:t>Coloque aqui o título do trabalho</a:t>
            </a:r>
          </a:p>
        </p:txBody>
      </p:sp>
      <p:sp>
        <p:nvSpPr>
          <p:cNvPr id="15" name="Text Box 60">
            <a:extLst>
              <a:ext uri="{FF2B5EF4-FFF2-40B4-BE49-F238E27FC236}">
                <a16:creationId xmlns:a16="http://schemas.microsoft.com/office/drawing/2014/main" id="{A17713FD-D3B1-458B-B770-AE077D6F798A}"/>
              </a:ext>
            </a:extLst>
          </p:cNvPr>
          <p:cNvSpPr txBox="1">
            <a:spLocks noChangeArrowheads="1"/>
          </p:cNvSpPr>
          <p:nvPr/>
        </p:nvSpPr>
        <p:spPr bwMode="auto">
          <a:xfrm>
            <a:off x="1440300" y="7929772"/>
            <a:ext cx="32400000" cy="446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3" tIns="45717" rIns="91433" bIns="45717">
            <a:spAutoFit/>
          </a:bodyPr>
          <a:lstStyle>
            <a:lvl1pPr defTabSz="619125">
              <a:spcBef>
                <a:spcPct val="20000"/>
              </a:spcBef>
              <a:buChar char="•"/>
              <a:defRPr sz="18800">
                <a:solidFill>
                  <a:schemeClr val="tx1"/>
                </a:solidFill>
                <a:latin typeface="Times New Roman" panose="02020603050405020304" pitchFamily="18" charset="0"/>
              </a:defRPr>
            </a:lvl1pPr>
            <a:lvl2pPr marL="742950" indent="-285750" defTabSz="619125">
              <a:spcBef>
                <a:spcPct val="20000"/>
              </a:spcBef>
              <a:buChar char="–"/>
              <a:defRPr sz="16300">
                <a:solidFill>
                  <a:schemeClr val="tx1"/>
                </a:solidFill>
                <a:latin typeface="Times New Roman" panose="02020603050405020304" pitchFamily="18" charset="0"/>
              </a:defRPr>
            </a:lvl2pPr>
            <a:lvl3pPr marL="1143000" indent="-228600" defTabSz="619125">
              <a:spcBef>
                <a:spcPct val="20000"/>
              </a:spcBef>
              <a:buChar char="•"/>
              <a:defRPr sz="14000">
                <a:solidFill>
                  <a:schemeClr val="tx1"/>
                </a:solidFill>
                <a:latin typeface="Times New Roman" panose="02020603050405020304" pitchFamily="18" charset="0"/>
              </a:defRPr>
            </a:lvl3pPr>
            <a:lvl4pPr marL="1600200" indent="-228600" defTabSz="619125">
              <a:spcBef>
                <a:spcPct val="20000"/>
              </a:spcBef>
              <a:buChar char="–"/>
              <a:defRPr sz="11700">
                <a:solidFill>
                  <a:schemeClr val="tx1"/>
                </a:solidFill>
                <a:latin typeface="Times New Roman" panose="02020603050405020304" pitchFamily="18" charset="0"/>
              </a:defRPr>
            </a:lvl4pPr>
            <a:lvl5pPr marL="2057400" indent="-228600" defTabSz="619125">
              <a:spcBef>
                <a:spcPct val="20000"/>
              </a:spcBef>
              <a:buChar char="»"/>
              <a:defRPr sz="11700">
                <a:solidFill>
                  <a:schemeClr val="tx1"/>
                </a:solidFill>
                <a:latin typeface="Times New Roman" panose="02020603050405020304" pitchFamily="18" charset="0"/>
              </a:defRPr>
            </a:lvl5pPr>
            <a:lvl6pPr marL="2514600" indent="-228600" defTabSz="619125"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619125"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619125"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619125"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ctr" eaLnBrk="1" hangingPunct="1">
              <a:spcBef>
                <a:spcPct val="0"/>
              </a:spcBef>
              <a:buFontTx/>
              <a:buNone/>
            </a:pPr>
            <a:r>
              <a:rPr lang="pt-BR" altLang="pt-BR" sz="2300" dirty="0">
                <a:latin typeface="Tahoma" panose="020B0604030504040204" pitchFamily="34" charset="0"/>
                <a:ea typeface="Tahoma" panose="020B0604030504040204" pitchFamily="34" charset="0"/>
                <a:cs typeface="Tahoma" panose="020B0604030504040204" pitchFamily="34" charset="0"/>
              </a:rPr>
              <a:t>_________________________________________________________________________________________________________________________________________________________________________________________________________</a:t>
            </a:r>
          </a:p>
        </p:txBody>
      </p:sp>
      <p:pic>
        <p:nvPicPr>
          <p:cNvPr id="17" name="Imagem 16" descr="Placa vermelha com letras brancas em fundo preto&#10;&#10;O conteúdo gerado por IA pode estar incorreto.">
            <a:extLst>
              <a:ext uri="{FF2B5EF4-FFF2-40B4-BE49-F238E27FC236}">
                <a16:creationId xmlns:a16="http://schemas.microsoft.com/office/drawing/2014/main" id="{23E09923-1044-436F-BAA3-8F01D3A86CE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65094" y="4259670"/>
            <a:ext cx="3600000" cy="1611006"/>
          </a:xfrm>
          <a:prstGeom prst="rect">
            <a:avLst/>
          </a:prstGeom>
        </p:spPr>
      </p:pic>
      <p:pic>
        <p:nvPicPr>
          <p:cNvPr id="19" name="Picture 6" descr="https://www.ubm.br/seminario-pesquisa-2025/files/Logo%20Seminario%20de%20Pesquisa%202025.png">
            <a:extLst>
              <a:ext uri="{FF2B5EF4-FFF2-40B4-BE49-F238E27FC236}">
                <a16:creationId xmlns:a16="http://schemas.microsoft.com/office/drawing/2014/main" id="{06E6BE57-31D4-41ED-BD3D-A1A32881C75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5155" t="14100"/>
          <a:stretch/>
        </p:blipFill>
        <p:spPr bwMode="auto">
          <a:xfrm>
            <a:off x="28397611" y="4286602"/>
            <a:ext cx="4840337" cy="1800000"/>
          </a:xfrm>
          <a:prstGeom prst="rect">
            <a:avLst/>
          </a:prstGeom>
          <a:noFill/>
          <a:extLst>
            <a:ext uri="{909E8E84-426E-40DD-AFC4-6F175D3DCCD1}">
              <a14:hiddenFill xmlns:a14="http://schemas.microsoft.com/office/drawing/2010/main">
                <a:solidFill>
                  <a:srgbClr val="FFFFFF"/>
                </a:solidFill>
              </a14:hiddenFill>
            </a:ext>
          </a:extLst>
        </p:spPr>
      </p:pic>
      <p:sp>
        <p:nvSpPr>
          <p:cNvPr id="30" name="Text Box 2409">
            <a:extLst>
              <a:ext uri="{FF2B5EF4-FFF2-40B4-BE49-F238E27FC236}">
                <a16:creationId xmlns:a16="http://schemas.microsoft.com/office/drawing/2014/main" id="{93E20C7D-A3A3-4080-9BA5-9DDB125D47FA}"/>
              </a:ext>
            </a:extLst>
          </p:cNvPr>
          <p:cNvSpPr txBox="1">
            <a:spLocks noChangeArrowheads="1"/>
          </p:cNvSpPr>
          <p:nvPr/>
        </p:nvSpPr>
        <p:spPr bwMode="auto">
          <a:xfrm>
            <a:off x="1890252" y="9556828"/>
            <a:ext cx="31500096" cy="333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wrap="square" lIns="102170" tIns="51084" rIns="102170" bIns="51084" anchor="ctr">
            <a:spAutoFit/>
          </a:bodyPr>
          <a:lstStyle>
            <a:lvl1pPr defTabSz="1020763">
              <a:spcBef>
                <a:spcPct val="20000"/>
              </a:spcBef>
              <a:buChar char="•"/>
              <a:defRPr sz="18800">
                <a:solidFill>
                  <a:schemeClr val="tx1"/>
                </a:solidFill>
                <a:latin typeface="Times New Roman" panose="02020603050405020304" pitchFamily="18" charset="0"/>
              </a:defRPr>
            </a:lvl1pPr>
            <a:lvl2pPr marL="742950" indent="-285750" defTabSz="1020763">
              <a:spcBef>
                <a:spcPct val="20000"/>
              </a:spcBef>
              <a:buChar char="–"/>
              <a:defRPr sz="16300">
                <a:solidFill>
                  <a:schemeClr val="tx1"/>
                </a:solidFill>
                <a:latin typeface="Times New Roman" panose="02020603050405020304" pitchFamily="18" charset="0"/>
              </a:defRPr>
            </a:lvl2pPr>
            <a:lvl3pPr marL="1143000" indent="-228600" defTabSz="1020763">
              <a:spcBef>
                <a:spcPct val="20000"/>
              </a:spcBef>
              <a:buChar char="•"/>
              <a:defRPr sz="14000">
                <a:solidFill>
                  <a:schemeClr val="tx1"/>
                </a:solidFill>
                <a:latin typeface="Times New Roman" panose="02020603050405020304" pitchFamily="18" charset="0"/>
              </a:defRPr>
            </a:lvl3pPr>
            <a:lvl4pPr marL="1600200" indent="-228600" defTabSz="1020763">
              <a:spcBef>
                <a:spcPct val="20000"/>
              </a:spcBef>
              <a:buChar char="–"/>
              <a:defRPr sz="11700">
                <a:solidFill>
                  <a:schemeClr val="tx1"/>
                </a:solidFill>
                <a:latin typeface="Times New Roman" panose="02020603050405020304" pitchFamily="18" charset="0"/>
              </a:defRPr>
            </a:lvl4pPr>
            <a:lvl5pPr marL="2057400" indent="-228600" defTabSz="1020763">
              <a:spcBef>
                <a:spcPct val="20000"/>
              </a:spcBef>
              <a:buChar char="»"/>
              <a:defRPr sz="11700">
                <a:solidFill>
                  <a:schemeClr val="tx1"/>
                </a:solidFill>
                <a:latin typeface="Times New Roman" panose="02020603050405020304" pitchFamily="18" charset="0"/>
              </a:defRPr>
            </a:lvl5pPr>
            <a:lvl6pPr marL="25146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just" eaLnBrk="1" hangingPunct="1">
              <a:spcBef>
                <a:spcPct val="0"/>
              </a:spcBef>
              <a:buFontTx/>
              <a:buNone/>
            </a:pPr>
            <a:r>
              <a:rPr lang="pt-BR" altLang="pt-BR" sz="3000" dirty="0">
                <a:latin typeface="Arial" panose="020B0604020202020204" pitchFamily="34" charset="0"/>
              </a:rPr>
              <a:t>O resumo deve ressaltar o objetivo, o método, os resultados e as conclusões do documento. Deve ser composto de uma sequência de frases concisas, afirmativas e não de enumeração de tópicos. Deve ser elaborado em parágrafo único. A primeira frase deve ser significativa, explicando o tema principal do documento. A seguir, deve-se indicar a informação sobre a categoria do tratamento (memória, estudo de caso, análise da situação etc.). Deve-se usar o verbo na voz ativa e na terceira pessoa do singular. As palavras-chave devem figurar logo abaixo do resumo, antecedidas da expressão Palavras-chave:, separadas entre si por ponto e finalizadas também por ponto. O resumo deve ter de 150 a 500 palavras.</a:t>
            </a:r>
          </a:p>
          <a:p>
            <a:pPr algn="just" eaLnBrk="1" hangingPunct="1">
              <a:spcBef>
                <a:spcPct val="0"/>
              </a:spcBef>
              <a:buFontTx/>
              <a:buNone/>
            </a:pPr>
            <a:endParaRPr lang="pt-BR" altLang="pt-BR" sz="3000" dirty="0">
              <a:latin typeface="Arial" panose="020B0604020202020204" pitchFamily="34" charset="0"/>
            </a:endParaRPr>
          </a:p>
          <a:p>
            <a:pPr algn="just" eaLnBrk="1" hangingPunct="1">
              <a:spcBef>
                <a:spcPct val="0"/>
              </a:spcBef>
              <a:buFontTx/>
              <a:buNone/>
            </a:pPr>
            <a:r>
              <a:rPr lang="pt-BR" altLang="pt-BR" sz="3000" b="1" i="1" dirty="0">
                <a:latin typeface="tahoma, verdana, arial" charset="0"/>
              </a:rPr>
              <a:t>Palavras-chave</a:t>
            </a:r>
            <a:r>
              <a:rPr lang="pt-BR" altLang="pt-BR" sz="3000" i="1" dirty="0">
                <a:latin typeface="tahoma, verdana, arial" charset="0"/>
              </a:rPr>
              <a:t>: Resumo. Orientações para resumo. Pôster científico.</a:t>
            </a:r>
          </a:p>
        </p:txBody>
      </p:sp>
      <p:sp>
        <p:nvSpPr>
          <p:cNvPr id="31" name="Text Box 3415">
            <a:extLst>
              <a:ext uri="{FF2B5EF4-FFF2-40B4-BE49-F238E27FC236}">
                <a16:creationId xmlns:a16="http://schemas.microsoft.com/office/drawing/2014/main" id="{21B70B5A-A696-49AE-80A0-7856A176E665}"/>
              </a:ext>
            </a:extLst>
          </p:cNvPr>
          <p:cNvSpPr txBox="1">
            <a:spLocks noChangeArrowheads="1"/>
          </p:cNvSpPr>
          <p:nvPr/>
        </p:nvSpPr>
        <p:spPr bwMode="auto">
          <a:xfrm>
            <a:off x="1440000" y="8515562"/>
            <a:ext cx="32400000"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2170" tIns="51084" rIns="102170" bIns="51084" anchor="ctr"/>
          <a:lstStyle>
            <a:lvl1pPr defTabSz="1020763">
              <a:spcBef>
                <a:spcPct val="20000"/>
              </a:spcBef>
              <a:buChar char="•"/>
              <a:defRPr sz="18800">
                <a:solidFill>
                  <a:schemeClr val="tx1"/>
                </a:solidFill>
                <a:latin typeface="Times New Roman" panose="02020603050405020304" pitchFamily="18" charset="0"/>
              </a:defRPr>
            </a:lvl1pPr>
            <a:lvl2pPr marL="742950" indent="-285750" defTabSz="1020763">
              <a:spcBef>
                <a:spcPct val="20000"/>
              </a:spcBef>
              <a:buChar char="–"/>
              <a:defRPr sz="16300">
                <a:solidFill>
                  <a:schemeClr val="tx1"/>
                </a:solidFill>
                <a:latin typeface="Times New Roman" panose="02020603050405020304" pitchFamily="18" charset="0"/>
              </a:defRPr>
            </a:lvl2pPr>
            <a:lvl3pPr marL="1143000" indent="-228600" defTabSz="1020763">
              <a:spcBef>
                <a:spcPct val="20000"/>
              </a:spcBef>
              <a:buChar char="•"/>
              <a:defRPr sz="14000">
                <a:solidFill>
                  <a:schemeClr val="tx1"/>
                </a:solidFill>
                <a:latin typeface="Times New Roman" panose="02020603050405020304" pitchFamily="18" charset="0"/>
              </a:defRPr>
            </a:lvl3pPr>
            <a:lvl4pPr marL="1600200" indent="-228600" defTabSz="1020763">
              <a:spcBef>
                <a:spcPct val="20000"/>
              </a:spcBef>
              <a:buChar char="–"/>
              <a:defRPr sz="11700">
                <a:solidFill>
                  <a:schemeClr val="tx1"/>
                </a:solidFill>
                <a:latin typeface="Times New Roman" panose="02020603050405020304" pitchFamily="18" charset="0"/>
              </a:defRPr>
            </a:lvl4pPr>
            <a:lvl5pPr marL="2057400" indent="-228600" defTabSz="1020763">
              <a:spcBef>
                <a:spcPct val="20000"/>
              </a:spcBef>
              <a:buChar char="»"/>
              <a:defRPr sz="11700">
                <a:solidFill>
                  <a:schemeClr val="tx1"/>
                </a:solidFill>
                <a:latin typeface="Times New Roman" panose="02020603050405020304" pitchFamily="18" charset="0"/>
              </a:defRPr>
            </a:lvl5pPr>
            <a:lvl6pPr marL="25146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ctr" eaLnBrk="1" hangingPunct="1">
              <a:spcBef>
                <a:spcPct val="0"/>
              </a:spcBef>
              <a:buFontTx/>
              <a:buNone/>
            </a:pPr>
            <a:r>
              <a:rPr lang="pt-BR" altLang="pt-BR" sz="4000" b="1" dirty="0">
                <a:latin typeface="Arial Black" panose="020B0A04020102020204" pitchFamily="34" charset="0"/>
              </a:rPr>
              <a:t>Resumo</a:t>
            </a:r>
            <a:endParaRPr lang="pt-BR" altLang="pt-BR" sz="3700" b="1" dirty="0">
              <a:latin typeface="Arial Black" panose="020B0A04020102020204" pitchFamily="34" charset="0"/>
            </a:endParaRPr>
          </a:p>
        </p:txBody>
      </p:sp>
      <p:sp>
        <p:nvSpPr>
          <p:cNvPr id="32" name="Text Box 60">
            <a:extLst>
              <a:ext uri="{FF2B5EF4-FFF2-40B4-BE49-F238E27FC236}">
                <a16:creationId xmlns:a16="http://schemas.microsoft.com/office/drawing/2014/main" id="{A037C87A-4645-4352-AC27-E96F69A03E4D}"/>
              </a:ext>
            </a:extLst>
          </p:cNvPr>
          <p:cNvSpPr txBox="1">
            <a:spLocks noChangeArrowheads="1"/>
          </p:cNvSpPr>
          <p:nvPr/>
        </p:nvSpPr>
        <p:spPr bwMode="auto">
          <a:xfrm>
            <a:off x="1440300" y="12833772"/>
            <a:ext cx="32400000" cy="446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3" tIns="45717" rIns="91433" bIns="45717">
            <a:spAutoFit/>
          </a:bodyPr>
          <a:lstStyle>
            <a:lvl1pPr defTabSz="619125">
              <a:spcBef>
                <a:spcPct val="20000"/>
              </a:spcBef>
              <a:buChar char="•"/>
              <a:defRPr sz="18800">
                <a:solidFill>
                  <a:schemeClr val="tx1"/>
                </a:solidFill>
                <a:latin typeface="Times New Roman" panose="02020603050405020304" pitchFamily="18" charset="0"/>
              </a:defRPr>
            </a:lvl1pPr>
            <a:lvl2pPr marL="742950" indent="-285750" defTabSz="619125">
              <a:spcBef>
                <a:spcPct val="20000"/>
              </a:spcBef>
              <a:buChar char="–"/>
              <a:defRPr sz="16300">
                <a:solidFill>
                  <a:schemeClr val="tx1"/>
                </a:solidFill>
                <a:latin typeface="Times New Roman" panose="02020603050405020304" pitchFamily="18" charset="0"/>
              </a:defRPr>
            </a:lvl2pPr>
            <a:lvl3pPr marL="1143000" indent="-228600" defTabSz="619125">
              <a:spcBef>
                <a:spcPct val="20000"/>
              </a:spcBef>
              <a:buChar char="•"/>
              <a:defRPr sz="14000">
                <a:solidFill>
                  <a:schemeClr val="tx1"/>
                </a:solidFill>
                <a:latin typeface="Times New Roman" panose="02020603050405020304" pitchFamily="18" charset="0"/>
              </a:defRPr>
            </a:lvl3pPr>
            <a:lvl4pPr marL="1600200" indent="-228600" defTabSz="619125">
              <a:spcBef>
                <a:spcPct val="20000"/>
              </a:spcBef>
              <a:buChar char="–"/>
              <a:defRPr sz="11700">
                <a:solidFill>
                  <a:schemeClr val="tx1"/>
                </a:solidFill>
                <a:latin typeface="Times New Roman" panose="02020603050405020304" pitchFamily="18" charset="0"/>
              </a:defRPr>
            </a:lvl4pPr>
            <a:lvl5pPr marL="2057400" indent="-228600" defTabSz="619125">
              <a:spcBef>
                <a:spcPct val="20000"/>
              </a:spcBef>
              <a:buChar char="»"/>
              <a:defRPr sz="11700">
                <a:solidFill>
                  <a:schemeClr val="tx1"/>
                </a:solidFill>
                <a:latin typeface="Times New Roman" panose="02020603050405020304" pitchFamily="18" charset="0"/>
              </a:defRPr>
            </a:lvl5pPr>
            <a:lvl6pPr marL="2514600" indent="-228600" defTabSz="619125"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619125"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619125"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619125"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ctr" eaLnBrk="1" hangingPunct="1">
              <a:spcBef>
                <a:spcPct val="0"/>
              </a:spcBef>
              <a:buFontTx/>
              <a:buNone/>
            </a:pPr>
            <a:r>
              <a:rPr lang="pt-BR" altLang="pt-BR" sz="2300" dirty="0">
                <a:latin typeface="Tahoma" panose="020B0604030504040204" pitchFamily="34" charset="0"/>
                <a:ea typeface="Tahoma" panose="020B0604030504040204" pitchFamily="34" charset="0"/>
                <a:cs typeface="Tahoma" panose="020B0604030504040204" pitchFamily="34" charset="0"/>
              </a:rPr>
              <a:t>_________________________________________________________________________________________________________________________________________________________________________________________________________</a:t>
            </a:r>
          </a:p>
        </p:txBody>
      </p:sp>
      <p:sp>
        <p:nvSpPr>
          <p:cNvPr id="38" name="Text Box 3415">
            <a:extLst>
              <a:ext uri="{FF2B5EF4-FFF2-40B4-BE49-F238E27FC236}">
                <a16:creationId xmlns:a16="http://schemas.microsoft.com/office/drawing/2014/main" id="{30790CFC-CE20-4C3F-9F37-25524D0DB45A}"/>
              </a:ext>
            </a:extLst>
          </p:cNvPr>
          <p:cNvSpPr txBox="1">
            <a:spLocks noChangeArrowheads="1"/>
          </p:cNvSpPr>
          <p:nvPr/>
        </p:nvSpPr>
        <p:spPr bwMode="auto">
          <a:xfrm>
            <a:off x="1895881" y="13834012"/>
            <a:ext cx="1007437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2170" tIns="51084" rIns="102170" bIns="51084" anchor="ctr"/>
          <a:lstStyle>
            <a:lvl1pPr defTabSz="1020763">
              <a:spcBef>
                <a:spcPct val="20000"/>
              </a:spcBef>
              <a:buChar char="•"/>
              <a:defRPr sz="18800">
                <a:solidFill>
                  <a:schemeClr val="tx1"/>
                </a:solidFill>
                <a:latin typeface="Times New Roman" panose="02020603050405020304" pitchFamily="18" charset="0"/>
              </a:defRPr>
            </a:lvl1pPr>
            <a:lvl2pPr marL="742950" indent="-285750" defTabSz="1020763">
              <a:spcBef>
                <a:spcPct val="20000"/>
              </a:spcBef>
              <a:buChar char="–"/>
              <a:defRPr sz="16300">
                <a:solidFill>
                  <a:schemeClr val="tx1"/>
                </a:solidFill>
                <a:latin typeface="Times New Roman" panose="02020603050405020304" pitchFamily="18" charset="0"/>
              </a:defRPr>
            </a:lvl2pPr>
            <a:lvl3pPr marL="1143000" indent="-228600" defTabSz="1020763">
              <a:spcBef>
                <a:spcPct val="20000"/>
              </a:spcBef>
              <a:buChar char="•"/>
              <a:defRPr sz="14000">
                <a:solidFill>
                  <a:schemeClr val="tx1"/>
                </a:solidFill>
                <a:latin typeface="Times New Roman" panose="02020603050405020304" pitchFamily="18" charset="0"/>
              </a:defRPr>
            </a:lvl3pPr>
            <a:lvl4pPr marL="1600200" indent="-228600" defTabSz="1020763">
              <a:spcBef>
                <a:spcPct val="20000"/>
              </a:spcBef>
              <a:buChar char="–"/>
              <a:defRPr sz="11700">
                <a:solidFill>
                  <a:schemeClr val="tx1"/>
                </a:solidFill>
                <a:latin typeface="Times New Roman" panose="02020603050405020304" pitchFamily="18" charset="0"/>
              </a:defRPr>
            </a:lvl4pPr>
            <a:lvl5pPr marL="2057400" indent="-228600" defTabSz="1020763">
              <a:spcBef>
                <a:spcPct val="20000"/>
              </a:spcBef>
              <a:buChar char="»"/>
              <a:defRPr sz="11700">
                <a:solidFill>
                  <a:schemeClr val="tx1"/>
                </a:solidFill>
                <a:latin typeface="Times New Roman" panose="02020603050405020304" pitchFamily="18" charset="0"/>
              </a:defRPr>
            </a:lvl5pPr>
            <a:lvl6pPr marL="25146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ctr" eaLnBrk="1" hangingPunct="1">
              <a:spcBef>
                <a:spcPct val="0"/>
              </a:spcBef>
              <a:buFontTx/>
              <a:buNone/>
            </a:pPr>
            <a:r>
              <a:rPr lang="pt-BR" altLang="pt-BR" sz="3700" b="1" dirty="0">
                <a:latin typeface="Arial" panose="020B0604020202020204" pitchFamily="34" charset="0"/>
              </a:rPr>
              <a:t>1 INTRODUÇÃO</a:t>
            </a:r>
          </a:p>
        </p:txBody>
      </p:sp>
      <p:sp>
        <p:nvSpPr>
          <p:cNvPr id="39" name="Text Box 3646">
            <a:extLst>
              <a:ext uri="{FF2B5EF4-FFF2-40B4-BE49-F238E27FC236}">
                <a16:creationId xmlns:a16="http://schemas.microsoft.com/office/drawing/2014/main" id="{100C90FF-6B56-4E26-8FC7-0A9CCE91C346}"/>
              </a:ext>
            </a:extLst>
          </p:cNvPr>
          <p:cNvSpPr txBox="1">
            <a:spLocks noChangeArrowheads="1"/>
          </p:cNvSpPr>
          <p:nvPr/>
        </p:nvSpPr>
        <p:spPr bwMode="auto">
          <a:xfrm>
            <a:off x="1890252" y="15100161"/>
            <a:ext cx="10074370" cy="1347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857" tIns="43429" rIns="86857" bIns="43429">
            <a:spAutoFit/>
          </a:bodyPr>
          <a:lstStyle>
            <a:lvl1pPr defTabSz="692150">
              <a:spcBef>
                <a:spcPct val="20000"/>
              </a:spcBef>
              <a:buChar char="•"/>
              <a:defRPr sz="18800">
                <a:solidFill>
                  <a:schemeClr val="tx1"/>
                </a:solidFill>
                <a:latin typeface="Times New Roman" panose="02020603050405020304" pitchFamily="18" charset="0"/>
              </a:defRPr>
            </a:lvl1pPr>
            <a:lvl2pPr marL="742950" indent="-285750" defTabSz="692150">
              <a:spcBef>
                <a:spcPct val="20000"/>
              </a:spcBef>
              <a:buChar char="–"/>
              <a:defRPr sz="16300">
                <a:solidFill>
                  <a:schemeClr val="tx1"/>
                </a:solidFill>
                <a:latin typeface="Times New Roman" panose="02020603050405020304" pitchFamily="18" charset="0"/>
              </a:defRPr>
            </a:lvl2pPr>
            <a:lvl3pPr marL="1143000" indent="-228600" defTabSz="692150">
              <a:spcBef>
                <a:spcPct val="20000"/>
              </a:spcBef>
              <a:buChar char="•"/>
              <a:defRPr sz="14000">
                <a:solidFill>
                  <a:schemeClr val="tx1"/>
                </a:solidFill>
                <a:latin typeface="Times New Roman" panose="02020603050405020304" pitchFamily="18" charset="0"/>
              </a:defRPr>
            </a:lvl3pPr>
            <a:lvl4pPr marL="1600200" indent="-228600" defTabSz="692150">
              <a:spcBef>
                <a:spcPct val="20000"/>
              </a:spcBef>
              <a:buChar char="–"/>
              <a:defRPr sz="11700">
                <a:solidFill>
                  <a:schemeClr val="tx1"/>
                </a:solidFill>
                <a:latin typeface="Times New Roman" panose="02020603050405020304" pitchFamily="18" charset="0"/>
              </a:defRPr>
            </a:lvl4pPr>
            <a:lvl5pPr marL="2057400" indent="-228600" defTabSz="692150">
              <a:spcBef>
                <a:spcPct val="20000"/>
              </a:spcBef>
              <a:buChar char="»"/>
              <a:defRPr sz="11700">
                <a:solidFill>
                  <a:schemeClr val="tx1"/>
                </a:solidFill>
                <a:latin typeface="Times New Roman" panose="02020603050405020304" pitchFamily="18" charset="0"/>
              </a:defRPr>
            </a:lvl5pPr>
            <a:lvl6pPr marL="2514600" indent="-228600" defTabSz="692150"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692150"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692150"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692150"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just" eaLnBrk="1" hangingPunct="1">
              <a:spcBef>
                <a:spcPct val="50000"/>
              </a:spcBef>
              <a:buFontTx/>
              <a:buNone/>
            </a:pPr>
            <a:r>
              <a:rPr lang="pt-PT" altLang="pt-BR" sz="3000" b="1" u="sng" dirty="0">
                <a:solidFill>
                  <a:srgbClr val="000000"/>
                </a:solidFill>
                <a:latin typeface="Arial" panose="020B0604020202020204" pitchFamily="34" charset="0"/>
              </a:rPr>
              <a:t>Informações pertinentes:</a:t>
            </a:r>
            <a:endParaRPr lang="pt-PT" altLang="pt-BR" sz="3000" dirty="0">
              <a:solidFill>
                <a:srgbClr val="000000"/>
              </a:solidFill>
              <a:latin typeface="Arial" panose="020B0604020202020204" pitchFamily="34" charset="0"/>
            </a:endParaRPr>
          </a:p>
          <a:p>
            <a:pPr eaLnBrk="1" hangingPunct="1">
              <a:spcBef>
                <a:spcPct val="50000"/>
              </a:spcBef>
            </a:pPr>
            <a:r>
              <a:rPr lang="pt-PT" altLang="pt-BR" sz="3000" dirty="0">
                <a:solidFill>
                  <a:srgbClr val="000000"/>
                </a:solidFill>
                <a:latin typeface="Arial" panose="020B0604020202020204" pitchFamily="34" charset="0"/>
              </a:rPr>
              <a:t>O pôster deverá ter informações referentes ao seu trabalho aprovado para esta modalidade no SEMINÁRIO DE PESQUISA E INICIAÇÃO CIENTÍFICA.</a:t>
            </a:r>
          </a:p>
          <a:p>
            <a:pPr algn="just" eaLnBrk="1" hangingPunct="1">
              <a:spcBef>
                <a:spcPct val="50000"/>
              </a:spcBef>
            </a:pPr>
            <a:r>
              <a:rPr lang="pt-PT" altLang="pt-BR" sz="3000" dirty="0">
                <a:solidFill>
                  <a:srgbClr val="000000"/>
                </a:solidFill>
                <a:latin typeface="Arial" panose="020B0604020202020204" pitchFamily="34" charset="0"/>
              </a:rPr>
              <a:t> O nome dos autores devem ser centralizados, com tamanho 40, O email em tamanho 30 e em itálico.</a:t>
            </a:r>
          </a:p>
          <a:p>
            <a:pPr algn="just" eaLnBrk="1" hangingPunct="1">
              <a:spcBef>
                <a:spcPct val="50000"/>
              </a:spcBef>
            </a:pPr>
            <a:r>
              <a:rPr lang="pt-PT" altLang="pt-BR" sz="3000" dirty="0">
                <a:solidFill>
                  <a:srgbClr val="000000"/>
                </a:solidFill>
                <a:latin typeface="Arial" panose="020B0604020202020204" pitchFamily="34" charset="0"/>
              </a:rPr>
              <a:t>Conteúdo do pôster: Introdução, Desenvolvimento, Conclusão e outras informações de importância e relevância (estes são tópicos sugeridos, não são obrigatórios).</a:t>
            </a:r>
          </a:p>
          <a:p>
            <a:pPr algn="just" eaLnBrk="1" hangingPunct="1">
              <a:spcBef>
                <a:spcPct val="50000"/>
              </a:spcBef>
            </a:pPr>
            <a:r>
              <a:rPr lang="pt-PT" altLang="pt-BR" sz="3000" dirty="0">
                <a:solidFill>
                  <a:srgbClr val="000000"/>
                </a:solidFill>
                <a:latin typeface="Arial" panose="020B0604020202020204" pitchFamily="34" charset="0"/>
              </a:rPr>
              <a:t>Utilize tamanho de fonte 72 como mínimo para título e fonte 30 como mínimo para conteúdo (essa seção está com fonte tamanho 30).</a:t>
            </a:r>
          </a:p>
          <a:p>
            <a:pPr algn="just" eaLnBrk="1" hangingPunct="1">
              <a:spcBef>
                <a:spcPct val="50000"/>
              </a:spcBef>
            </a:pPr>
            <a:r>
              <a:rPr lang="pt-PT" altLang="pt-BR" sz="3000" dirty="0">
                <a:solidFill>
                  <a:srgbClr val="000000"/>
                </a:solidFill>
                <a:latin typeface="Arial" panose="020B0604020202020204" pitchFamily="34" charset="0"/>
              </a:rPr>
              <a:t>Gráficos, Figuras e tabelas deverão cobrir, no máximo, 50% do pôster, informando a fonte dos dados e deverá ser colocada abaixo das mesmas.</a:t>
            </a:r>
          </a:p>
          <a:p>
            <a:pPr algn="just" eaLnBrk="1" hangingPunct="1">
              <a:spcBef>
                <a:spcPct val="50000"/>
              </a:spcBef>
            </a:pPr>
            <a:r>
              <a:rPr lang="pt-PT" altLang="pt-BR" sz="3000" dirty="0">
                <a:solidFill>
                  <a:srgbClr val="000000"/>
                </a:solidFill>
                <a:latin typeface="Arial" panose="020B0604020202020204" pitchFamily="34" charset="0"/>
              </a:rPr>
              <a:t>As informações apresentadas no pôster devem ser precisas e claras.</a:t>
            </a:r>
          </a:p>
          <a:p>
            <a:pPr algn="just" eaLnBrk="1" hangingPunct="1">
              <a:spcBef>
                <a:spcPct val="50000"/>
              </a:spcBef>
            </a:pPr>
            <a:r>
              <a:rPr lang="pt-PT" altLang="pt-BR" sz="3000" dirty="0">
                <a:solidFill>
                  <a:srgbClr val="000000"/>
                </a:solidFill>
                <a:latin typeface="Arial" panose="020B0604020202020204" pitchFamily="34" charset="0"/>
              </a:rPr>
              <a:t> Este Modelo encontra-se na formatação sugerida. O autor poderá copiar seu conteúdo a este formato, uma vez que as letras já estão no tamanho e na fonte sugeridas pelo evento.</a:t>
            </a:r>
          </a:p>
          <a:p>
            <a:pPr algn="just" eaLnBrk="1" hangingPunct="1">
              <a:spcBef>
                <a:spcPct val="50000"/>
              </a:spcBef>
            </a:pPr>
            <a:r>
              <a:rPr lang="pt-PT" altLang="pt-BR" sz="3000" dirty="0">
                <a:solidFill>
                  <a:srgbClr val="000000"/>
                </a:solidFill>
                <a:latin typeface="Arial" panose="020B0604020202020204" pitchFamily="34" charset="0"/>
              </a:rPr>
              <a:t>Em caso de dúvidas referentes a apresentação e ao formato do pôster, por favor entre em contato através do e-mail posgrad.pesquisa@ubm.br</a:t>
            </a:r>
          </a:p>
        </p:txBody>
      </p:sp>
      <p:sp>
        <p:nvSpPr>
          <p:cNvPr id="40" name="Text Box 3415">
            <a:extLst>
              <a:ext uri="{FF2B5EF4-FFF2-40B4-BE49-F238E27FC236}">
                <a16:creationId xmlns:a16="http://schemas.microsoft.com/office/drawing/2014/main" id="{0B0B5F0D-F8ED-40B9-B020-CEDB6B163C82}"/>
              </a:ext>
            </a:extLst>
          </p:cNvPr>
          <p:cNvSpPr txBox="1">
            <a:spLocks noChangeArrowheads="1"/>
          </p:cNvSpPr>
          <p:nvPr/>
        </p:nvSpPr>
        <p:spPr bwMode="auto">
          <a:xfrm>
            <a:off x="1890252" y="29071546"/>
            <a:ext cx="10074370" cy="102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2170" tIns="51084" rIns="102170" bIns="51084" anchor="ctr"/>
          <a:lstStyle>
            <a:lvl1pPr defTabSz="1020763">
              <a:spcBef>
                <a:spcPct val="20000"/>
              </a:spcBef>
              <a:buChar char="•"/>
              <a:defRPr sz="18800">
                <a:solidFill>
                  <a:schemeClr val="tx1"/>
                </a:solidFill>
                <a:latin typeface="Times New Roman" panose="02020603050405020304" pitchFamily="18" charset="0"/>
              </a:defRPr>
            </a:lvl1pPr>
            <a:lvl2pPr marL="742950" indent="-285750" defTabSz="1020763">
              <a:spcBef>
                <a:spcPct val="20000"/>
              </a:spcBef>
              <a:buChar char="–"/>
              <a:defRPr sz="16300">
                <a:solidFill>
                  <a:schemeClr val="tx1"/>
                </a:solidFill>
                <a:latin typeface="Times New Roman" panose="02020603050405020304" pitchFamily="18" charset="0"/>
              </a:defRPr>
            </a:lvl2pPr>
            <a:lvl3pPr marL="1143000" indent="-228600" defTabSz="1020763">
              <a:spcBef>
                <a:spcPct val="20000"/>
              </a:spcBef>
              <a:buChar char="•"/>
              <a:defRPr sz="14000">
                <a:solidFill>
                  <a:schemeClr val="tx1"/>
                </a:solidFill>
                <a:latin typeface="Times New Roman" panose="02020603050405020304" pitchFamily="18" charset="0"/>
              </a:defRPr>
            </a:lvl3pPr>
            <a:lvl4pPr marL="1600200" indent="-228600" defTabSz="1020763">
              <a:spcBef>
                <a:spcPct val="20000"/>
              </a:spcBef>
              <a:buChar char="–"/>
              <a:defRPr sz="11700">
                <a:solidFill>
                  <a:schemeClr val="tx1"/>
                </a:solidFill>
                <a:latin typeface="Times New Roman" panose="02020603050405020304" pitchFamily="18" charset="0"/>
              </a:defRPr>
            </a:lvl4pPr>
            <a:lvl5pPr marL="2057400" indent="-228600" defTabSz="1020763">
              <a:spcBef>
                <a:spcPct val="20000"/>
              </a:spcBef>
              <a:buChar char="»"/>
              <a:defRPr sz="11700">
                <a:solidFill>
                  <a:schemeClr val="tx1"/>
                </a:solidFill>
                <a:latin typeface="Times New Roman" panose="02020603050405020304" pitchFamily="18" charset="0"/>
              </a:defRPr>
            </a:lvl5pPr>
            <a:lvl6pPr marL="25146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ctr" eaLnBrk="1" hangingPunct="1">
              <a:spcBef>
                <a:spcPct val="0"/>
              </a:spcBef>
              <a:buFontTx/>
              <a:buNone/>
            </a:pPr>
            <a:r>
              <a:rPr lang="pt-BR" altLang="pt-BR" sz="3700" b="1" dirty="0">
                <a:latin typeface="Arial" panose="020B0604020202020204" pitchFamily="34" charset="0"/>
              </a:rPr>
              <a:t>2 OBJETIVO</a:t>
            </a:r>
          </a:p>
        </p:txBody>
      </p:sp>
      <p:sp>
        <p:nvSpPr>
          <p:cNvPr id="41" name="Text Box 3927">
            <a:extLst>
              <a:ext uri="{FF2B5EF4-FFF2-40B4-BE49-F238E27FC236}">
                <a16:creationId xmlns:a16="http://schemas.microsoft.com/office/drawing/2014/main" id="{37DFA15D-261D-4810-90F6-9CB35AC48444}"/>
              </a:ext>
            </a:extLst>
          </p:cNvPr>
          <p:cNvSpPr txBox="1">
            <a:spLocks noChangeArrowheads="1"/>
          </p:cNvSpPr>
          <p:nvPr/>
        </p:nvSpPr>
        <p:spPr bwMode="auto">
          <a:xfrm>
            <a:off x="1890251" y="30395465"/>
            <a:ext cx="10074370" cy="5637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6755" tIns="48377" rIns="96755" bIns="48377">
            <a:spAutoFit/>
          </a:bodyPr>
          <a:lstStyle>
            <a:lvl1pPr defTabSz="968375">
              <a:spcBef>
                <a:spcPct val="20000"/>
              </a:spcBef>
              <a:buChar char="•"/>
              <a:defRPr sz="18800">
                <a:solidFill>
                  <a:schemeClr val="tx1"/>
                </a:solidFill>
                <a:latin typeface="Times New Roman" panose="02020603050405020304" pitchFamily="18" charset="0"/>
              </a:defRPr>
            </a:lvl1pPr>
            <a:lvl2pPr marL="742950" indent="-285750" defTabSz="968375">
              <a:spcBef>
                <a:spcPct val="20000"/>
              </a:spcBef>
              <a:buChar char="–"/>
              <a:defRPr sz="16300">
                <a:solidFill>
                  <a:schemeClr val="tx1"/>
                </a:solidFill>
                <a:latin typeface="Times New Roman" panose="02020603050405020304" pitchFamily="18" charset="0"/>
              </a:defRPr>
            </a:lvl2pPr>
            <a:lvl3pPr marL="1143000" indent="-228600" defTabSz="968375">
              <a:spcBef>
                <a:spcPct val="20000"/>
              </a:spcBef>
              <a:buChar char="•"/>
              <a:defRPr sz="14000">
                <a:solidFill>
                  <a:schemeClr val="tx1"/>
                </a:solidFill>
                <a:latin typeface="Times New Roman" panose="02020603050405020304" pitchFamily="18" charset="0"/>
              </a:defRPr>
            </a:lvl3pPr>
            <a:lvl4pPr marL="1600200" indent="-228600" defTabSz="968375">
              <a:spcBef>
                <a:spcPct val="20000"/>
              </a:spcBef>
              <a:buChar char="–"/>
              <a:defRPr sz="11700">
                <a:solidFill>
                  <a:schemeClr val="tx1"/>
                </a:solidFill>
                <a:latin typeface="Times New Roman" panose="02020603050405020304" pitchFamily="18" charset="0"/>
              </a:defRPr>
            </a:lvl4pPr>
            <a:lvl5pPr marL="2057400" indent="-228600" defTabSz="968375">
              <a:spcBef>
                <a:spcPct val="20000"/>
              </a:spcBef>
              <a:buChar char="»"/>
              <a:defRPr sz="11700">
                <a:solidFill>
                  <a:schemeClr val="tx1"/>
                </a:solidFill>
                <a:latin typeface="Times New Roman" panose="02020603050405020304" pitchFamily="18" charset="0"/>
              </a:defRPr>
            </a:lvl5pPr>
            <a:lvl6pPr marL="25146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just" eaLnBrk="1" hangingPunct="1">
              <a:spcBef>
                <a:spcPct val="50000"/>
              </a:spcBef>
              <a:buFontTx/>
              <a:buNone/>
            </a:pPr>
            <a:r>
              <a:rPr lang="pt-BR" altLang="pt-BR" sz="3000" dirty="0">
                <a:solidFill>
                  <a:srgbClr val="000000"/>
                </a:solidFill>
                <a:latin typeface="Arial" panose="020B0604020202020204" pitchFamily="34" charset="0"/>
                <a:ea typeface="Arial Unicode MS" pitchFamily="34" charset="-128"/>
              </a:rPr>
              <a:t>Texto (tamanho da fonte = 30)</a:t>
            </a:r>
          </a:p>
          <a:p>
            <a:pPr algn="just">
              <a:spcBef>
                <a:spcPct val="50000"/>
              </a:spcBef>
              <a:buNone/>
            </a:pPr>
            <a:r>
              <a:rPr lang="pt-BR" altLang="pt-BR" sz="3000" dirty="0">
                <a:solidFill>
                  <a:schemeClr val="bg1">
                    <a:lumMod val="50000"/>
                  </a:schemeClr>
                </a:solidFill>
                <a:latin typeface="Arial" panose="020B0604020202020204" pitchFamily="34" charset="0"/>
                <a:ea typeface="Arial Unicode MS" pitchFamily="34" charset="-128"/>
              </a:rPr>
              <a:t>Lorem ipsum dolor sit amet, consectetur adipiscing elit. Sed non semper metus. Integer consequat, erat in volutpat suscipit, libero mi aliquet erat, nec porttitor turpis sapien sed elit. Suspendisse eget lacus vitae justo malesuada scelerisque. Cras sit amet turpis non nunc consequat convallis. Mauris ac dui in ligula tincidunt . Vivamus tempor ipsum vitae tincidunt tristique. Duis sed ligula ut eros feugiat ullamcorper. </a:t>
            </a:r>
          </a:p>
          <a:p>
            <a:pPr algn="just">
              <a:spcBef>
                <a:spcPct val="50000"/>
              </a:spcBef>
              <a:buNone/>
            </a:pPr>
            <a:r>
              <a:rPr lang="pt-BR" altLang="pt-BR" sz="3000" dirty="0">
                <a:solidFill>
                  <a:schemeClr val="bg1">
                    <a:lumMod val="50000"/>
                  </a:schemeClr>
                </a:solidFill>
                <a:latin typeface="Arial" panose="020B0604020202020204" pitchFamily="34" charset="0"/>
                <a:ea typeface="Arial Unicode MS" pitchFamily="34" charset="-128"/>
              </a:rPr>
              <a:t>Praesent volutpat dui eu neque cursus, a efficitur lectus feugiat. </a:t>
            </a:r>
          </a:p>
        </p:txBody>
      </p:sp>
      <p:sp>
        <p:nvSpPr>
          <p:cNvPr id="44" name="Text Box 3415">
            <a:extLst>
              <a:ext uri="{FF2B5EF4-FFF2-40B4-BE49-F238E27FC236}">
                <a16:creationId xmlns:a16="http://schemas.microsoft.com/office/drawing/2014/main" id="{6B5E21B4-EEA4-4D6C-8A58-6796103B39CB}"/>
              </a:ext>
            </a:extLst>
          </p:cNvPr>
          <p:cNvSpPr txBox="1">
            <a:spLocks noChangeArrowheads="1"/>
          </p:cNvSpPr>
          <p:nvPr/>
        </p:nvSpPr>
        <p:spPr bwMode="auto">
          <a:xfrm>
            <a:off x="1890251" y="36336051"/>
            <a:ext cx="10074370" cy="102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2170" tIns="51084" rIns="102170" bIns="51084" anchor="ctr"/>
          <a:lstStyle>
            <a:lvl1pPr defTabSz="1020763">
              <a:spcBef>
                <a:spcPct val="20000"/>
              </a:spcBef>
              <a:buChar char="•"/>
              <a:defRPr sz="18800">
                <a:solidFill>
                  <a:schemeClr val="tx1"/>
                </a:solidFill>
                <a:latin typeface="Times New Roman" panose="02020603050405020304" pitchFamily="18" charset="0"/>
              </a:defRPr>
            </a:lvl1pPr>
            <a:lvl2pPr marL="742950" indent="-285750" defTabSz="1020763">
              <a:spcBef>
                <a:spcPct val="20000"/>
              </a:spcBef>
              <a:buChar char="–"/>
              <a:defRPr sz="16300">
                <a:solidFill>
                  <a:schemeClr val="tx1"/>
                </a:solidFill>
                <a:latin typeface="Times New Roman" panose="02020603050405020304" pitchFamily="18" charset="0"/>
              </a:defRPr>
            </a:lvl2pPr>
            <a:lvl3pPr marL="1143000" indent="-228600" defTabSz="1020763">
              <a:spcBef>
                <a:spcPct val="20000"/>
              </a:spcBef>
              <a:buChar char="•"/>
              <a:defRPr sz="14000">
                <a:solidFill>
                  <a:schemeClr val="tx1"/>
                </a:solidFill>
                <a:latin typeface="Times New Roman" panose="02020603050405020304" pitchFamily="18" charset="0"/>
              </a:defRPr>
            </a:lvl3pPr>
            <a:lvl4pPr marL="1600200" indent="-228600" defTabSz="1020763">
              <a:spcBef>
                <a:spcPct val="20000"/>
              </a:spcBef>
              <a:buChar char="–"/>
              <a:defRPr sz="11700">
                <a:solidFill>
                  <a:schemeClr val="tx1"/>
                </a:solidFill>
                <a:latin typeface="Times New Roman" panose="02020603050405020304" pitchFamily="18" charset="0"/>
              </a:defRPr>
            </a:lvl4pPr>
            <a:lvl5pPr marL="2057400" indent="-228600" defTabSz="1020763">
              <a:spcBef>
                <a:spcPct val="20000"/>
              </a:spcBef>
              <a:buChar char="»"/>
              <a:defRPr sz="11700">
                <a:solidFill>
                  <a:schemeClr val="tx1"/>
                </a:solidFill>
                <a:latin typeface="Times New Roman" panose="02020603050405020304" pitchFamily="18" charset="0"/>
              </a:defRPr>
            </a:lvl5pPr>
            <a:lvl6pPr marL="25146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ctr" eaLnBrk="1" hangingPunct="1">
              <a:spcBef>
                <a:spcPct val="0"/>
              </a:spcBef>
              <a:buFontTx/>
              <a:buNone/>
            </a:pPr>
            <a:r>
              <a:rPr lang="pt-BR" altLang="pt-BR" sz="3700" b="1" dirty="0">
                <a:latin typeface="Arial" panose="020B0604020202020204" pitchFamily="34" charset="0"/>
              </a:rPr>
              <a:t>3 METODOLOGIA</a:t>
            </a:r>
          </a:p>
        </p:txBody>
      </p:sp>
      <p:sp>
        <p:nvSpPr>
          <p:cNvPr id="45" name="Text Box 3927">
            <a:extLst>
              <a:ext uri="{FF2B5EF4-FFF2-40B4-BE49-F238E27FC236}">
                <a16:creationId xmlns:a16="http://schemas.microsoft.com/office/drawing/2014/main" id="{DBC8D8CA-8616-492C-86E1-DCE0A5AE4383}"/>
              </a:ext>
            </a:extLst>
          </p:cNvPr>
          <p:cNvSpPr txBox="1">
            <a:spLocks noChangeArrowheads="1"/>
          </p:cNvSpPr>
          <p:nvPr/>
        </p:nvSpPr>
        <p:spPr bwMode="auto">
          <a:xfrm>
            <a:off x="1890251" y="37672519"/>
            <a:ext cx="10074370" cy="6099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6755" tIns="48377" rIns="96755" bIns="48377">
            <a:spAutoFit/>
          </a:bodyPr>
          <a:lstStyle>
            <a:lvl1pPr defTabSz="968375">
              <a:spcBef>
                <a:spcPct val="20000"/>
              </a:spcBef>
              <a:buChar char="•"/>
              <a:defRPr sz="18800">
                <a:solidFill>
                  <a:schemeClr val="tx1"/>
                </a:solidFill>
                <a:latin typeface="Times New Roman" panose="02020603050405020304" pitchFamily="18" charset="0"/>
              </a:defRPr>
            </a:lvl1pPr>
            <a:lvl2pPr marL="742950" indent="-285750" defTabSz="968375">
              <a:spcBef>
                <a:spcPct val="20000"/>
              </a:spcBef>
              <a:buChar char="–"/>
              <a:defRPr sz="16300">
                <a:solidFill>
                  <a:schemeClr val="tx1"/>
                </a:solidFill>
                <a:latin typeface="Times New Roman" panose="02020603050405020304" pitchFamily="18" charset="0"/>
              </a:defRPr>
            </a:lvl2pPr>
            <a:lvl3pPr marL="1143000" indent="-228600" defTabSz="968375">
              <a:spcBef>
                <a:spcPct val="20000"/>
              </a:spcBef>
              <a:buChar char="•"/>
              <a:defRPr sz="14000">
                <a:solidFill>
                  <a:schemeClr val="tx1"/>
                </a:solidFill>
                <a:latin typeface="Times New Roman" panose="02020603050405020304" pitchFamily="18" charset="0"/>
              </a:defRPr>
            </a:lvl3pPr>
            <a:lvl4pPr marL="1600200" indent="-228600" defTabSz="968375">
              <a:spcBef>
                <a:spcPct val="20000"/>
              </a:spcBef>
              <a:buChar char="–"/>
              <a:defRPr sz="11700">
                <a:solidFill>
                  <a:schemeClr val="tx1"/>
                </a:solidFill>
                <a:latin typeface="Times New Roman" panose="02020603050405020304" pitchFamily="18" charset="0"/>
              </a:defRPr>
            </a:lvl4pPr>
            <a:lvl5pPr marL="2057400" indent="-228600" defTabSz="968375">
              <a:spcBef>
                <a:spcPct val="20000"/>
              </a:spcBef>
              <a:buChar char="»"/>
              <a:defRPr sz="11700">
                <a:solidFill>
                  <a:schemeClr val="tx1"/>
                </a:solidFill>
                <a:latin typeface="Times New Roman" panose="02020603050405020304" pitchFamily="18" charset="0"/>
              </a:defRPr>
            </a:lvl5pPr>
            <a:lvl6pPr marL="25146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just" eaLnBrk="1" hangingPunct="1">
              <a:spcBef>
                <a:spcPct val="50000"/>
              </a:spcBef>
              <a:buFontTx/>
              <a:buNone/>
            </a:pPr>
            <a:r>
              <a:rPr lang="pt-BR" altLang="pt-BR" sz="3000" dirty="0">
                <a:solidFill>
                  <a:srgbClr val="000000"/>
                </a:solidFill>
                <a:latin typeface="Arial" panose="020B0604020202020204" pitchFamily="34" charset="0"/>
                <a:ea typeface="Arial Unicode MS" pitchFamily="34" charset="-128"/>
              </a:rPr>
              <a:t>Texto (tamanho da fonte = 30)</a:t>
            </a:r>
          </a:p>
          <a:p>
            <a:pPr algn="just">
              <a:spcBef>
                <a:spcPct val="50000"/>
              </a:spcBef>
              <a:buNone/>
            </a:pPr>
            <a:r>
              <a:rPr lang="pt-BR" altLang="pt-BR" sz="3000" dirty="0">
                <a:solidFill>
                  <a:schemeClr val="bg1">
                    <a:lumMod val="50000"/>
                  </a:schemeClr>
                </a:solidFill>
                <a:latin typeface="Arial" panose="020B0604020202020204" pitchFamily="34" charset="0"/>
                <a:ea typeface="Arial Unicode MS" pitchFamily="34" charset="-128"/>
              </a:rPr>
              <a:t>Lorem ipsum dolor sit amet, consectetur adipiscing elit. Sed non semper metus. Integer consequat, erat in volutpat suscipit, libero mi aliquet erat, nec porttitor turpis sapien sed elit. Suspendisse eget lacus vitae justo malesuada scelerisque. Cras sit amet turpis non nunc consequat convallis. Mauris ac dui in ligula tincidunt . Vivamus tempor ipsum vitae tincidunt tristique. Duis sed ligula ut eros feugiat ullamcorper.</a:t>
            </a:r>
          </a:p>
          <a:p>
            <a:pPr algn="just">
              <a:spcBef>
                <a:spcPct val="50000"/>
              </a:spcBef>
              <a:buNone/>
            </a:pPr>
            <a:r>
              <a:rPr lang="pt-BR" altLang="pt-BR" sz="3000" dirty="0">
                <a:solidFill>
                  <a:schemeClr val="bg1">
                    <a:lumMod val="50000"/>
                  </a:schemeClr>
                </a:solidFill>
                <a:latin typeface="Arial" panose="020B0604020202020204" pitchFamily="34" charset="0"/>
                <a:ea typeface="Arial Unicode MS" pitchFamily="34" charset="-128"/>
              </a:rPr>
              <a:t>Praesent volutpat dui eu neque cursus, a efficitur lectus feugiat. Donec feugiat massa quis nisl dignissim, vitae consequat ex laoreet. </a:t>
            </a:r>
          </a:p>
        </p:txBody>
      </p:sp>
      <p:sp>
        <p:nvSpPr>
          <p:cNvPr id="47" name="Text Box 3415">
            <a:extLst>
              <a:ext uri="{FF2B5EF4-FFF2-40B4-BE49-F238E27FC236}">
                <a16:creationId xmlns:a16="http://schemas.microsoft.com/office/drawing/2014/main" id="{F94E3531-F67C-4C15-A225-FAB5062C79A3}"/>
              </a:ext>
            </a:extLst>
          </p:cNvPr>
          <p:cNvSpPr txBox="1">
            <a:spLocks noChangeArrowheads="1"/>
          </p:cNvSpPr>
          <p:nvPr/>
        </p:nvSpPr>
        <p:spPr bwMode="auto">
          <a:xfrm>
            <a:off x="23316336" y="13838927"/>
            <a:ext cx="10080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2170" tIns="51084" rIns="102170" bIns="51084" anchor="ctr"/>
          <a:lstStyle>
            <a:lvl1pPr defTabSz="1020763">
              <a:spcBef>
                <a:spcPct val="20000"/>
              </a:spcBef>
              <a:buChar char="•"/>
              <a:defRPr sz="18800">
                <a:solidFill>
                  <a:schemeClr val="tx1"/>
                </a:solidFill>
                <a:latin typeface="Times New Roman" panose="02020603050405020304" pitchFamily="18" charset="0"/>
              </a:defRPr>
            </a:lvl1pPr>
            <a:lvl2pPr marL="742950" indent="-285750" defTabSz="1020763">
              <a:spcBef>
                <a:spcPct val="20000"/>
              </a:spcBef>
              <a:buChar char="–"/>
              <a:defRPr sz="16300">
                <a:solidFill>
                  <a:schemeClr val="tx1"/>
                </a:solidFill>
                <a:latin typeface="Times New Roman" panose="02020603050405020304" pitchFamily="18" charset="0"/>
              </a:defRPr>
            </a:lvl2pPr>
            <a:lvl3pPr marL="1143000" indent="-228600" defTabSz="1020763">
              <a:spcBef>
                <a:spcPct val="20000"/>
              </a:spcBef>
              <a:buChar char="•"/>
              <a:defRPr sz="14000">
                <a:solidFill>
                  <a:schemeClr val="tx1"/>
                </a:solidFill>
                <a:latin typeface="Times New Roman" panose="02020603050405020304" pitchFamily="18" charset="0"/>
              </a:defRPr>
            </a:lvl3pPr>
            <a:lvl4pPr marL="1600200" indent="-228600" defTabSz="1020763">
              <a:spcBef>
                <a:spcPct val="20000"/>
              </a:spcBef>
              <a:buChar char="–"/>
              <a:defRPr sz="11700">
                <a:solidFill>
                  <a:schemeClr val="tx1"/>
                </a:solidFill>
                <a:latin typeface="Times New Roman" panose="02020603050405020304" pitchFamily="18" charset="0"/>
              </a:defRPr>
            </a:lvl4pPr>
            <a:lvl5pPr marL="2057400" indent="-228600" defTabSz="1020763">
              <a:spcBef>
                <a:spcPct val="20000"/>
              </a:spcBef>
              <a:buChar char="»"/>
              <a:defRPr sz="11700">
                <a:solidFill>
                  <a:schemeClr val="tx1"/>
                </a:solidFill>
                <a:latin typeface="Times New Roman" panose="02020603050405020304" pitchFamily="18" charset="0"/>
              </a:defRPr>
            </a:lvl5pPr>
            <a:lvl6pPr marL="25146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ctr" eaLnBrk="1" hangingPunct="1">
              <a:spcBef>
                <a:spcPct val="0"/>
              </a:spcBef>
              <a:buFontTx/>
              <a:buNone/>
            </a:pPr>
            <a:r>
              <a:rPr lang="pt-BR" altLang="pt-BR" sz="3700" b="1" dirty="0">
                <a:latin typeface="Arial" panose="020B0604020202020204" pitchFamily="34" charset="0"/>
              </a:rPr>
              <a:t>5 CONCLUSÃO</a:t>
            </a:r>
          </a:p>
        </p:txBody>
      </p:sp>
      <p:sp>
        <p:nvSpPr>
          <p:cNvPr id="48" name="Text Box 3646">
            <a:extLst>
              <a:ext uri="{FF2B5EF4-FFF2-40B4-BE49-F238E27FC236}">
                <a16:creationId xmlns:a16="http://schemas.microsoft.com/office/drawing/2014/main" id="{5CF0661F-F068-4537-96F0-DA7A15980FF9}"/>
              </a:ext>
            </a:extLst>
          </p:cNvPr>
          <p:cNvSpPr txBox="1">
            <a:spLocks noChangeArrowheads="1"/>
          </p:cNvSpPr>
          <p:nvPr/>
        </p:nvSpPr>
        <p:spPr bwMode="auto">
          <a:xfrm>
            <a:off x="23316336" y="15105076"/>
            <a:ext cx="10080000" cy="3088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857" tIns="43429" rIns="86857" bIns="43429">
            <a:spAutoFit/>
          </a:bodyPr>
          <a:lstStyle>
            <a:lvl1pPr defTabSz="692150">
              <a:spcBef>
                <a:spcPct val="20000"/>
              </a:spcBef>
              <a:buChar char="•"/>
              <a:defRPr sz="18800">
                <a:solidFill>
                  <a:schemeClr val="tx1"/>
                </a:solidFill>
                <a:latin typeface="Times New Roman" panose="02020603050405020304" pitchFamily="18" charset="0"/>
              </a:defRPr>
            </a:lvl1pPr>
            <a:lvl2pPr marL="742950" indent="-285750" defTabSz="692150">
              <a:spcBef>
                <a:spcPct val="20000"/>
              </a:spcBef>
              <a:buChar char="–"/>
              <a:defRPr sz="16300">
                <a:solidFill>
                  <a:schemeClr val="tx1"/>
                </a:solidFill>
                <a:latin typeface="Times New Roman" panose="02020603050405020304" pitchFamily="18" charset="0"/>
              </a:defRPr>
            </a:lvl2pPr>
            <a:lvl3pPr marL="1143000" indent="-228600" defTabSz="692150">
              <a:spcBef>
                <a:spcPct val="20000"/>
              </a:spcBef>
              <a:buChar char="•"/>
              <a:defRPr sz="14000">
                <a:solidFill>
                  <a:schemeClr val="tx1"/>
                </a:solidFill>
                <a:latin typeface="Times New Roman" panose="02020603050405020304" pitchFamily="18" charset="0"/>
              </a:defRPr>
            </a:lvl3pPr>
            <a:lvl4pPr marL="1600200" indent="-228600" defTabSz="692150">
              <a:spcBef>
                <a:spcPct val="20000"/>
              </a:spcBef>
              <a:buChar char="–"/>
              <a:defRPr sz="11700">
                <a:solidFill>
                  <a:schemeClr val="tx1"/>
                </a:solidFill>
                <a:latin typeface="Times New Roman" panose="02020603050405020304" pitchFamily="18" charset="0"/>
              </a:defRPr>
            </a:lvl4pPr>
            <a:lvl5pPr marL="2057400" indent="-228600" defTabSz="692150">
              <a:spcBef>
                <a:spcPct val="20000"/>
              </a:spcBef>
              <a:buChar char="»"/>
              <a:defRPr sz="11700">
                <a:solidFill>
                  <a:schemeClr val="tx1"/>
                </a:solidFill>
                <a:latin typeface="Times New Roman" panose="02020603050405020304" pitchFamily="18" charset="0"/>
              </a:defRPr>
            </a:lvl5pPr>
            <a:lvl6pPr marL="2514600" indent="-228600" defTabSz="692150"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692150"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692150"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692150"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just">
              <a:spcBef>
                <a:spcPct val="50000"/>
              </a:spcBef>
              <a:buNone/>
            </a:pPr>
            <a:r>
              <a:rPr lang="pt-BR" altLang="pt-BR" sz="3000" dirty="0">
                <a:solidFill>
                  <a:srgbClr val="000000"/>
                </a:solidFill>
                <a:latin typeface="Arial" panose="020B0604020202020204" pitchFamily="34" charset="0"/>
              </a:rPr>
              <a:t>Texto (tamanho da fonte = 30). O último item deve efetuar o fechamento do conteúdo apresentado.</a:t>
            </a:r>
          </a:p>
          <a:p>
            <a:pPr algn="just">
              <a:spcBef>
                <a:spcPct val="50000"/>
              </a:spcBef>
              <a:buNone/>
            </a:pPr>
            <a:r>
              <a:rPr lang="pt-BR" altLang="pt-BR" sz="3000" dirty="0">
                <a:solidFill>
                  <a:schemeClr val="bg1">
                    <a:lumMod val="50000"/>
                  </a:schemeClr>
                </a:solidFill>
                <a:latin typeface="Arial" panose="020B0604020202020204" pitchFamily="34" charset="0"/>
                <a:ea typeface="Arial Unicode MS" pitchFamily="34" charset="-128"/>
              </a:rPr>
              <a:t>Lorem ipsum dolor sit amet, consectetur adipiscing elit. Sed non semper metus. Integer consequat, erat in volutpat suscipit, libero mi aliquet erat, nec porttitor turpis sapien sed elit.</a:t>
            </a:r>
            <a:endParaRPr lang="pt-BR" altLang="pt-BR" sz="3000" dirty="0">
              <a:latin typeface="Arial" panose="020B0604020202020204" pitchFamily="34" charset="0"/>
            </a:endParaRPr>
          </a:p>
        </p:txBody>
      </p:sp>
      <p:sp>
        <p:nvSpPr>
          <p:cNvPr id="49" name="Text Box 3415">
            <a:extLst>
              <a:ext uri="{FF2B5EF4-FFF2-40B4-BE49-F238E27FC236}">
                <a16:creationId xmlns:a16="http://schemas.microsoft.com/office/drawing/2014/main" id="{1161B32D-D4BC-4A5D-AA4D-10BB278C3759}"/>
              </a:ext>
            </a:extLst>
          </p:cNvPr>
          <p:cNvSpPr txBox="1">
            <a:spLocks noChangeArrowheads="1"/>
          </p:cNvSpPr>
          <p:nvPr/>
        </p:nvSpPr>
        <p:spPr bwMode="auto">
          <a:xfrm>
            <a:off x="23316336" y="31994641"/>
            <a:ext cx="10080000" cy="102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2170" tIns="51084" rIns="102170" bIns="51084" anchor="ctr"/>
          <a:lstStyle>
            <a:lvl1pPr defTabSz="1020763">
              <a:spcBef>
                <a:spcPct val="20000"/>
              </a:spcBef>
              <a:buChar char="•"/>
              <a:defRPr sz="18800">
                <a:solidFill>
                  <a:schemeClr val="tx1"/>
                </a:solidFill>
                <a:latin typeface="Times New Roman" panose="02020603050405020304" pitchFamily="18" charset="0"/>
              </a:defRPr>
            </a:lvl1pPr>
            <a:lvl2pPr marL="742950" indent="-285750" defTabSz="1020763">
              <a:spcBef>
                <a:spcPct val="20000"/>
              </a:spcBef>
              <a:buChar char="–"/>
              <a:defRPr sz="16300">
                <a:solidFill>
                  <a:schemeClr val="tx1"/>
                </a:solidFill>
                <a:latin typeface="Times New Roman" panose="02020603050405020304" pitchFamily="18" charset="0"/>
              </a:defRPr>
            </a:lvl2pPr>
            <a:lvl3pPr marL="1143000" indent="-228600" defTabSz="1020763">
              <a:spcBef>
                <a:spcPct val="20000"/>
              </a:spcBef>
              <a:buChar char="•"/>
              <a:defRPr sz="14000">
                <a:solidFill>
                  <a:schemeClr val="tx1"/>
                </a:solidFill>
                <a:latin typeface="Times New Roman" panose="02020603050405020304" pitchFamily="18" charset="0"/>
              </a:defRPr>
            </a:lvl3pPr>
            <a:lvl4pPr marL="1600200" indent="-228600" defTabSz="1020763">
              <a:spcBef>
                <a:spcPct val="20000"/>
              </a:spcBef>
              <a:buChar char="–"/>
              <a:defRPr sz="11700">
                <a:solidFill>
                  <a:schemeClr val="tx1"/>
                </a:solidFill>
                <a:latin typeface="Times New Roman" panose="02020603050405020304" pitchFamily="18" charset="0"/>
              </a:defRPr>
            </a:lvl4pPr>
            <a:lvl5pPr marL="2057400" indent="-228600" defTabSz="1020763">
              <a:spcBef>
                <a:spcPct val="20000"/>
              </a:spcBef>
              <a:buChar char="»"/>
              <a:defRPr sz="11700">
                <a:solidFill>
                  <a:schemeClr val="tx1"/>
                </a:solidFill>
                <a:latin typeface="Times New Roman" panose="02020603050405020304" pitchFamily="18" charset="0"/>
              </a:defRPr>
            </a:lvl5pPr>
            <a:lvl6pPr marL="25146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ctr" eaLnBrk="1" hangingPunct="1">
              <a:spcBef>
                <a:spcPct val="0"/>
              </a:spcBef>
              <a:buFontTx/>
              <a:buNone/>
            </a:pPr>
            <a:r>
              <a:rPr lang="pt-BR" altLang="pt-BR" sz="3700" b="1" dirty="0">
                <a:latin typeface="Arial" panose="020B0604020202020204" pitchFamily="34" charset="0"/>
              </a:rPr>
              <a:t>REFERÊNCIAS</a:t>
            </a:r>
          </a:p>
        </p:txBody>
      </p:sp>
      <p:sp>
        <p:nvSpPr>
          <p:cNvPr id="50" name="Text Box 3927">
            <a:extLst>
              <a:ext uri="{FF2B5EF4-FFF2-40B4-BE49-F238E27FC236}">
                <a16:creationId xmlns:a16="http://schemas.microsoft.com/office/drawing/2014/main" id="{D0CBB049-24EB-4E75-9BB6-BA1FF4562013}"/>
              </a:ext>
            </a:extLst>
          </p:cNvPr>
          <p:cNvSpPr txBox="1">
            <a:spLocks noChangeArrowheads="1"/>
          </p:cNvSpPr>
          <p:nvPr/>
        </p:nvSpPr>
        <p:spPr bwMode="auto">
          <a:xfrm>
            <a:off x="23316336" y="33318560"/>
            <a:ext cx="10080000" cy="2559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6755" tIns="48377" rIns="96755" bIns="48377">
            <a:spAutoFit/>
          </a:bodyPr>
          <a:lstStyle>
            <a:lvl1pPr defTabSz="968375">
              <a:spcBef>
                <a:spcPct val="20000"/>
              </a:spcBef>
              <a:buChar char="•"/>
              <a:defRPr sz="18800">
                <a:solidFill>
                  <a:schemeClr val="tx1"/>
                </a:solidFill>
                <a:latin typeface="Times New Roman" panose="02020603050405020304" pitchFamily="18" charset="0"/>
              </a:defRPr>
            </a:lvl1pPr>
            <a:lvl2pPr marL="742950" indent="-285750" defTabSz="968375">
              <a:spcBef>
                <a:spcPct val="20000"/>
              </a:spcBef>
              <a:buChar char="–"/>
              <a:defRPr sz="16300">
                <a:solidFill>
                  <a:schemeClr val="tx1"/>
                </a:solidFill>
                <a:latin typeface="Times New Roman" panose="02020603050405020304" pitchFamily="18" charset="0"/>
              </a:defRPr>
            </a:lvl2pPr>
            <a:lvl3pPr marL="1143000" indent="-228600" defTabSz="968375">
              <a:spcBef>
                <a:spcPct val="20000"/>
              </a:spcBef>
              <a:buChar char="•"/>
              <a:defRPr sz="14000">
                <a:solidFill>
                  <a:schemeClr val="tx1"/>
                </a:solidFill>
                <a:latin typeface="Times New Roman" panose="02020603050405020304" pitchFamily="18" charset="0"/>
              </a:defRPr>
            </a:lvl3pPr>
            <a:lvl4pPr marL="1600200" indent="-228600" defTabSz="968375">
              <a:spcBef>
                <a:spcPct val="20000"/>
              </a:spcBef>
              <a:buChar char="–"/>
              <a:defRPr sz="11700">
                <a:solidFill>
                  <a:schemeClr val="tx1"/>
                </a:solidFill>
                <a:latin typeface="Times New Roman" panose="02020603050405020304" pitchFamily="18" charset="0"/>
              </a:defRPr>
            </a:lvl4pPr>
            <a:lvl5pPr marL="2057400" indent="-228600" defTabSz="968375">
              <a:spcBef>
                <a:spcPct val="20000"/>
              </a:spcBef>
              <a:buChar char="»"/>
              <a:defRPr sz="11700">
                <a:solidFill>
                  <a:schemeClr val="tx1"/>
                </a:solidFill>
                <a:latin typeface="Times New Roman" panose="02020603050405020304" pitchFamily="18" charset="0"/>
              </a:defRPr>
            </a:lvl5pPr>
            <a:lvl6pPr marL="25146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just">
              <a:spcBef>
                <a:spcPct val="0"/>
              </a:spcBef>
              <a:buNone/>
            </a:pPr>
            <a:r>
              <a:rPr lang="pt-BR" altLang="pt-BR" sz="3200" dirty="0">
                <a:latin typeface="Arial" panose="020B0604020202020204" pitchFamily="34" charset="0"/>
              </a:rPr>
              <a:t>As referências devem ser padronizadas (conforme instruções da NBR 6023), em fonte com tamanho 28. </a:t>
            </a:r>
          </a:p>
          <a:p>
            <a:pPr algn="just">
              <a:spcBef>
                <a:spcPct val="0"/>
              </a:spcBef>
              <a:buNone/>
            </a:pPr>
            <a:endParaRPr lang="pt-BR" altLang="pt-BR" sz="3200" dirty="0">
              <a:latin typeface="Arial" panose="020B0604020202020204" pitchFamily="34" charset="0"/>
            </a:endParaRPr>
          </a:p>
          <a:p>
            <a:pPr algn="just">
              <a:spcBef>
                <a:spcPct val="0"/>
              </a:spcBef>
              <a:buNone/>
            </a:pPr>
            <a:r>
              <a:rPr lang="pt-BR" altLang="pt-BR" sz="3200" dirty="0">
                <a:latin typeface="Arial" panose="020B0604020202020204" pitchFamily="34" charset="0"/>
              </a:rPr>
              <a:t>Deverão ser incluídas apenas as referências básicas, que nortearam e compõe a essência do trabalho.</a:t>
            </a:r>
          </a:p>
        </p:txBody>
      </p:sp>
      <p:sp>
        <p:nvSpPr>
          <p:cNvPr id="51" name="Text Box 3415">
            <a:extLst>
              <a:ext uri="{FF2B5EF4-FFF2-40B4-BE49-F238E27FC236}">
                <a16:creationId xmlns:a16="http://schemas.microsoft.com/office/drawing/2014/main" id="{4129767D-592B-43D1-885E-B943EDC3CB6A}"/>
              </a:ext>
            </a:extLst>
          </p:cNvPr>
          <p:cNvSpPr txBox="1">
            <a:spLocks noChangeArrowheads="1"/>
          </p:cNvSpPr>
          <p:nvPr/>
        </p:nvSpPr>
        <p:spPr bwMode="auto">
          <a:xfrm>
            <a:off x="23316336" y="39793498"/>
            <a:ext cx="10080000" cy="102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2170" tIns="51084" rIns="102170" bIns="51084" anchor="ctr"/>
          <a:lstStyle>
            <a:lvl1pPr defTabSz="1020763">
              <a:spcBef>
                <a:spcPct val="20000"/>
              </a:spcBef>
              <a:buChar char="•"/>
              <a:defRPr sz="18800">
                <a:solidFill>
                  <a:schemeClr val="tx1"/>
                </a:solidFill>
                <a:latin typeface="Times New Roman" panose="02020603050405020304" pitchFamily="18" charset="0"/>
              </a:defRPr>
            </a:lvl1pPr>
            <a:lvl2pPr marL="742950" indent="-285750" defTabSz="1020763">
              <a:spcBef>
                <a:spcPct val="20000"/>
              </a:spcBef>
              <a:buChar char="–"/>
              <a:defRPr sz="16300">
                <a:solidFill>
                  <a:schemeClr val="tx1"/>
                </a:solidFill>
                <a:latin typeface="Times New Roman" panose="02020603050405020304" pitchFamily="18" charset="0"/>
              </a:defRPr>
            </a:lvl2pPr>
            <a:lvl3pPr marL="1143000" indent="-228600" defTabSz="1020763">
              <a:spcBef>
                <a:spcPct val="20000"/>
              </a:spcBef>
              <a:buChar char="•"/>
              <a:defRPr sz="14000">
                <a:solidFill>
                  <a:schemeClr val="tx1"/>
                </a:solidFill>
                <a:latin typeface="Times New Roman" panose="02020603050405020304" pitchFamily="18" charset="0"/>
              </a:defRPr>
            </a:lvl3pPr>
            <a:lvl4pPr marL="1600200" indent="-228600" defTabSz="1020763">
              <a:spcBef>
                <a:spcPct val="20000"/>
              </a:spcBef>
              <a:buChar char="–"/>
              <a:defRPr sz="11700">
                <a:solidFill>
                  <a:schemeClr val="tx1"/>
                </a:solidFill>
                <a:latin typeface="Times New Roman" panose="02020603050405020304" pitchFamily="18" charset="0"/>
              </a:defRPr>
            </a:lvl4pPr>
            <a:lvl5pPr marL="2057400" indent="-228600" defTabSz="1020763">
              <a:spcBef>
                <a:spcPct val="20000"/>
              </a:spcBef>
              <a:buChar char="»"/>
              <a:defRPr sz="11700">
                <a:solidFill>
                  <a:schemeClr val="tx1"/>
                </a:solidFill>
                <a:latin typeface="Times New Roman" panose="02020603050405020304" pitchFamily="18" charset="0"/>
              </a:defRPr>
            </a:lvl5pPr>
            <a:lvl6pPr marL="25146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ctr">
              <a:spcBef>
                <a:spcPct val="0"/>
              </a:spcBef>
              <a:buNone/>
            </a:pPr>
            <a:r>
              <a:rPr lang="pt-BR" altLang="pt-BR" sz="3700" b="1" dirty="0">
                <a:latin typeface="Arial" panose="020B0604020202020204" pitchFamily="34" charset="0"/>
              </a:rPr>
              <a:t>AGRADECIMENTO</a:t>
            </a:r>
          </a:p>
        </p:txBody>
      </p:sp>
      <p:sp>
        <p:nvSpPr>
          <p:cNvPr id="52" name="Text Box 3927">
            <a:extLst>
              <a:ext uri="{FF2B5EF4-FFF2-40B4-BE49-F238E27FC236}">
                <a16:creationId xmlns:a16="http://schemas.microsoft.com/office/drawing/2014/main" id="{10E3766D-3B95-4E65-A7CB-A51775BEF753}"/>
              </a:ext>
            </a:extLst>
          </p:cNvPr>
          <p:cNvSpPr txBox="1">
            <a:spLocks noChangeArrowheads="1"/>
          </p:cNvSpPr>
          <p:nvPr/>
        </p:nvSpPr>
        <p:spPr bwMode="auto">
          <a:xfrm>
            <a:off x="23316336" y="41129966"/>
            <a:ext cx="10080000" cy="2636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6755" tIns="48377" rIns="96755" bIns="48377">
            <a:spAutoFit/>
          </a:bodyPr>
          <a:lstStyle>
            <a:lvl1pPr defTabSz="968375">
              <a:spcBef>
                <a:spcPct val="20000"/>
              </a:spcBef>
              <a:buChar char="•"/>
              <a:defRPr sz="18800">
                <a:solidFill>
                  <a:schemeClr val="tx1"/>
                </a:solidFill>
                <a:latin typeface="Times New Roman" panose="02020603050405020304" pitchFamily="18" charset="0"/>
              </a:defRPr>
            </a:lvl1pPr>
            <a:lvl2pPr marL="742950" indent="-285750" defTabSz="968375">
              <a:spcBef>
                <a:spcPct val="20000"/>
              </a:spcBef>
              <a:buChar char="–"/>
              <a:defRPr sz="16300">
                <a:solidFill>
                  <a:schemeClr val="tx1"/>
                </a:solidFill>
                <a:latin typeface="Times New Roman" panose="02020603050405020304" pitchFamily="18" charset="0"/>
              </a:defRPr>
            </a:lvl2pPr>
            <a:lvl3pPr marL="1143000" indent="-228600" defTabSz="968375">
              <a:spcBef>
                <a:spcPct val="20000"/>
              </a:spcBef>
              <a:buChar char="•"/>
              <a:defRPr sz="14000">
                <a:solidFill>
                  <a:schemeClr val="tx1"/>
                </a:solidFill>
                <a:latin typeface="Times New Roman" panose="02020603050405020304" pitchFamily="18" charset="0"/>
              </a:defRPr>
            </a:lvl3pPr>
            <a:lvl4pPr marL="1600200" indent="-228600" defTabSz="968375">
              <a:spcBef>
                <a:spcPct val="20000"/>
              </a:spcBef>
              <a:buChar char="–"/>
              <a:defRPr sz="11700">
                <a:solidFill>
                  <a:schemeClr val="tx1"/>
                </a:solidFill>
                <a:latin typeface="Times New Roman" panose="02020603050405020304" pitchFamily="18" charset="0"/>
              </a:defRPr>
            </a:lvl4pPr>
            <a:lvl5pPr marL="2057400" indent="-228600" defTabSz="968375">
              <a:spcBef>
                <a:spcPct val="20000"/>
              </a:spcBef>
              <a:buChar char="»"/>
              <a:defRPr sz="11700">
                <a:solidFill>
                  <a:schemeClr val="tx1"/>
                </a:solidFill>
                <a:latin typeface="Times New Roman" panose="02020603050405020304" pitchFamily="18" charset="0"/>
              </a:defRPr>
            </a:lvl5pPr>
            <a:lvl6pPr marL="25146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just" eaLnBrk="1" hangingPunct="1">
              <a:spcBef>
                <a:spcPct val="50000"/>
              </a:spcBef>
              <a:buFontTx/>
              <a:buNone/>
            </a:pPr>
            <a:r>
              <a:rPr lang="pt-BR" altLang="pt-BR" sz="3000" dirty="0">
                <a:solidFill>
                  <a:srgbClr val="000000"/>
                </a:solidFill>
                <a:latin typeface="Arial" panose="020B0604020202020204" pitchFamily="34" charset="0"/>
                <a:ea typeface="Arial Unicode MS" pitchFamily="34" charset="-128"/>
              </a:rPr>
              <a:t>Texto (tamanho da fonte = 30)</a:t>
            </a:r>
          </a:p>
          <a:p>
            <a:pPr algn="just" eaLnBrk="1" hangingPunct="1">
              <a:spcBef>
                <a:spcPct val="50000"/>
              </a:spcBef>
              <a:buFontTx/>
              <a:buNone/>
            </a:pPr>
            <a:endParaRPr lang="pt-BR" altLang="pt-BR" sz="3000" dirty="0">
              <a:solidFill>
                <a:srgbClr val="000000"/>
              </a:solidFill>
              <a:latin typeface="Arial" panose="020B0604020202020204" pitchFamily="34" charset="0"/>
              <a:ea typeface="Arial Unicode MS" pitchFamily="34" charset="-128"/>
            </a:endParaRPr>
          </a:p>
          <a:p>
            <a:pPr algn="just" eaLnBrk="1" hangingPunct="1">
              <a:spcBef>
                <a:spcPct val="50000"/>
              </a:spcBef>
              <a:buFontTx/>
              <a:buNone/>
            </a:pPr>
            <a:endParaRPr lang="pt-BR" altLang="pt-BR" sz="3000" dirty="0">
              <a:solidFill>
                <a:srgbClr val="000000"/>
              </a:solidFill>
              <a:latin typeface="Arial" panose="020B0604020202020204" pitchFamily="34" charset="0"/>
              <a:ea typeface="Arial Unicode MS" pitchFamily="34" charset="-128"/>
            </a:endParaRPr>
          </a:p>
          <a:p>
            <a:pPr algn="just" eaLnBrk="1" hangingPunct="1">
              <a:spcBef>
                <a:spcPct val="50000"/>
              </a:spcBef>
              <a:buFontTx/>
              <a:buNone/>
            </a:pPr>
            <a:endParaRPr lang="pt-BR" altLang="pt-BR" sz="3000" dirty="0">
              <a:solidFill>
                <a:srgbClr val="000000"/>
              </a:solidFill>
              <a:latin typeface="Arial" panose="020B0604020202020204" pitchFamily="34" charset="0"/>
              <a:ea typeface="Arial Unicode MS" pitchFamily="34" charset="-128"/>
            </a:endParaRPr>
          </a:p>
        </p:txBody>
      </p:sp>
      <p:sp>
        <p:nvSpPr>
          <p:cNvPr id="55" name="Text Box 3415">
            <a:extLst>
              <a:ext uri="{FF2B5EF4-FFF2-40B4-BE49-F238E27FC236}">
                <a16:creationId xmlns:a16="http://schemas.microsoft.com/office/drawing/2014/main" id="{05D8430F-0146-4667-9A31-7553FA888A2B}"/>
              </a:ext>
            </a:extLst>
          </p:cNvPr>
          <p:cNvSpPr txBox="1">
            <a:spLocks noChangeArrowheads="1"/>
          </p:cNvSpPr>
          <p:nvPr/>
        </p:nvSpPr>
        <p:spPr bwMode="auto">
          <a:xfrm>
            <a:off x="12607289" y="18302985"/>
            <a:ext cx="10074370" cy="102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2170" tIns="51084" rIns="102170" bIns="51084" anchor="ctr"/>
          <a:lstStyle>
            <a:lvl1pPr defTabSz="1020763">
              <a:spcBef>
                <a:spcPct val="20000"/>
              </a:spcBef>
              <a:buChar char="•"/>
              <a:defRPr sz="18800">
                <a:solidFill>
                  <a:schemeClr val="tx1"/>
                </a:solidFill>
                <a:latin typeface="Times New Roman" panose="02020603050405020304" pitchFamily="18" charset="0"/>
              </a:defRPr>
            </a:lvl1pPr>
            <a:lvl2pPr marL="742950" indent="-285750" defTabSz="1020763">
              <a:spcBef>
                <a:spcPct val="20000"/>
              </a:spcBef>
              <a:buChar char="–"/>
              <a:defRPr sz="16300">
                <a:solidFill>
                  <a:schemeClr val="tx1"/>
                </a:solidFill>
                <a:latin typeface="Times New Roman" panose="02020603050405020304" pitchFamily="18" charset="0"/>
              </a:defRPr>
            </a:lvl2pPr>
            <a:lvl3pPr marL="1143000" indent="-228600" defTabSz="1020763">
              <a:spcBef>
                <a:spcPct val="20000"/>
              </a:spcBef>
              <a:buChar char="•"/>
              <a:defRPr sz="14000">
                <a:solidFill>
                  <a:schemeClr val="tx1"/>
                </a:solidFill>
                <a:latin typeface="Times New Roman" panose="02020603050405020304" pitchFamily="18" charset="0"/>
              </a:defRPr>
            </a:lvl3pPr>
            <a:lvl4pPr marL="1600200" indent="-228600" defTabSz="1020763">
              <a:spcBef>
                <a:spcPct val="20000"/>
              </a:spcBef>
              <a:buChar char="–"/>
              <a:defRPr sz="11700">
                <a:solidFill>
                  <a:schemeClr val="tx1"/>
                </a:solidFill>
                <a:latin typeface="Times New Roman" panose="02020603050405020304" pitchFamily="18" charset="0"/>
              </a:defRPr>
            </a:lvl4pPr>
            <a:lvl5pPr marL="2057400" indent="-228600" defTabSz="1020763">
              <a:spcBef>
                <a:spcPct val="20000"/>
              </a:spcBef>
              <a:buChar char="»"/>
              <a:defRPr sz="11700">
                <a:solidFill>
                  <a:schemeClr val="tx1"/>
                </a:solidFill>
                <a:latin typeface="Times New Roman" panose="02020603050405020304" pitchFamily="18" charset="0"/>
              </a:defRPr>
            </a:lvl5pPr>
            <a:lvl6pPr marL="25146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1020763"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ctr" eaLnBrk="1" hangingPunct="1">
              <a:spcBef>
                <a:spcPct val="0"/>
              </a:spcBef>
              <a:buFontTx/>
              <a:buNone/>
            </a:pPr>
            <a:r>
              <a:rPr lang="pt-BR" altLang="pt-BR" sz="3700" b="1" dirty="0">
                <a:latin typeface="Arial" panose="020B0604020202020204" pitchFamily="34" charset="0"/>
              </a:rPr>
              <a:t>4 RESULTADOS</a:t>
            </a:r>
          </a:p>
        </p:txBody>
      </p:sp>
      <p:sp>
        <p:nvSpPr>
          <p:cNvPr id="56" name="Text Box 3927">
            <a:extLst>
              <a:ext uri="{FF2B5EF4-FFF2-40B4-BE49-F238E27FC236}">
                <a16:creationId xmlns:a16="http://schemas.microsoft.com/office/drawing/2014/main" id="{4E83C3C0-043A-4ED6-93AA-D073BEE545A7}"/>
              </a:ext>
            </a:extLst>
          </p:cNvPr>
          <p:cNvSpPr txBox="1">
            <a:spLocks noChangeArrowheads="1"/>
          </p:cNvSpPr>
          <p:nvPr/>
        </p:nvSpPr>
        <p:spPr bwMode="auto">
          <a:xfrm>
            <a:off x="12607288" y="19626904"/>
            <a:ext cx="10074370" cy="402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6755" tIns="48377" rIns="96755" bIns="48377">
            <a:spAutoFit/>
          </a:bodyPr>
          <a:lstStyle>
            <a:lvl1pPr defTabSz="968375">
              <a:spcBef>
                <a:spcPct val="20000"/>
              </a:spcBef>
              <a:buChar char="•"/>
              <a:defRPr sz="18800">
                <a:solidFill>
                  <a:schemeClr val="tx1"/>
                </a:solidFill>
                <a:latin typeface="Times New Roman" panose="02020603050405020304" pitchFamily="18" charset="0"/>
              </a:defRPr>
            </a:lvl1pPr>
            <a:lvl2pPr marL="742950" indent="-285750" defTabSz="968375">
              <a:spcBef>
                <a:spcPct val="20000"/>
              </a:spcBef>
              <a:buChar char="–"/>
              <a:defRPr sz="16300">
                <a:solidFill>
                  <a:schemeClr val="tx1"/>
                </a:solidFill>
                <a:latin typeface="Times New Roman" panose="02020603050405020304" pitchFamily="18" charset="0"/>
              </a:defRPr>
            </a:lvl2pPr>
            <a:lvl3pPr marL="1143000" indent="-228600" defTabSz="968375">
              <a:spcBef>
                <a:spcPct val="20000"/>
              </a:spcBef>
              <a:buChar char="•"/>
              <a:defRPr sz="14000">
                <a:solidFill>
                  <a:schemeClr val="tx1"/>
                </a:solidFill>
                <a:latin typeface="Times New Roman" panose="02020603050405020304" pitchFamily="18" charset="0"/>
              </a:defRPr>
            </a:lvl3pPr>
            <a:lvl4pPr marL="1600200" indent="-228600" defTabSz="968375">
              <a:spcBef>
                <a:spcPct val="20000"/>
              </a:spcBef>
              <a:buChar char="–"/>
              <a:defRPr sz="11700">
                <a:solidFill>
                  <a:schemeClr val="tx1"/>
                </a:solidFill>
                <a:latin typeface="Times New Roman" panose="02020603050405020304" pitchFamily="18" charset="0"/>
              </a:defRPr>
            </a:lvl4pPr>
            <a:lvl5pPr marL="2057400" indent="-228600" defTabSz="968375">
              <a:spcBef>
                <a:spcPct val="20000"/>
              </a:spcBef>
              <a:buChar char="»"/>
              <a:defRPr sz="11700">
                <a:solidFill>
                  <a:schemeClr val="tx1"/>
                </a:solidFill>
                <a:latin typeface="Times New Roman" panose="02020603050405020304" pitchFamily="18" charset="0"/>
              </a:defRPr>
            </a:lvl5pPr>
            <a:lvl6pPr marL="25146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just" eaLnBrk="1" hangingPunct="1">
              <a:spcBef>
                <a:spcPct val="50000"/>
              </a:spcBef>
              <a:buFontTx/>
              <a:buNone/>
            </a:pPr>
            <a:r>
              <a:rPr lang="pt-BR" altLang="pt-BR" sz="3000" dirty="0">
                <a:solidFill>
                  <a:srgbClr val="000000"/>
                </a:solidFill>
                <a:latin typeface="Arial" panose="020B0604020202020204" pitchFamily="34" charset="0"/>
                <a:ea typeface="Arial Unicode MS" pitchFamily="34" charset="-128"/>
              </a:rPr>
              <a:t>Texto (tamanho da fonte = 30)</a:t>
            </a:r>
          </a:p>
          <a:p>
            <a:pPr algn="just">
              <a:spcBef>
                <a:spcPct val="50000"/>
              </a:spcBef>
              <a:buNone/>
            </a:pPr>
            <a:r>
              <a:rPr lang="pt-BR" altLang="pt-BR" sz="3000" dirty="0">
                <a:solidFill>
                  <a:schemeClr val="bg1">
                    <a:lumMod val="50000"/>
                  </a:schemeClr>
                </a:solidFill>
                <a:latin typeface="Arial" panose="020B0604020202020204" pitchFamily="34" charset="0"/>
                <a:ea typeface="Arial Unicode MS" pitchFamily="34" charset="-128"/>
              </a:rPr>
              <a:t>Lorem ipsum dolor sit amet, consectetur adipiscing elit. Sed non semper metus. Integer consequat, erat in volutpat suscipit, libero mi aliquet erat, nec porttitor turpis sapien sed elit. Suspendisse eget lacus vitae justo malesuada scelerisque. Cras sit amet turpis non nunc consequat convallis. Mauris ac dui in ligula tincidunt . Vivamus tempor ipsum vitae tincidunt tristique.</a:t>
            </a:r>
          </a:p>
        </p:txBody>
      </p:sp>
      <p:sp>
        <p:nvSpPr>
          <p:cNvPr id="57" name="Text Box 3930">
            <a:extLst>
              <a:ext uri="{FF2B5EF4-FFF2-40B4-BE49-F238E27FC236}">
                <a16:creationId xmlns:a16="http://schemas.microsoft.com/office/drawing/2014/main" id="{F24E22E1-D8FF-4EA7-AB88-9519AFA40AA5}"/>
              </a:ext>
            </a:extLst>
          </p:cNvPr>
          <p:cNvSpPr txBox="1">
            <a:spLocks noChangeArrowheads="1"/>
          </p:cNvSpPr>
          <p:nvPr/>
        </p:nvSpPr>
        <p:spPr bwMode="auto">
          <a:xfrm>
            <a:off x="12600300" y="30703118"/>
            <a:ext cx="10080000" cy="744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6755" tIns="48377" rIns="96755" bIns="48377">
            <a:spAutoFit/>
          </a:bodyPr>
          <a:lstStyle>
            <a:lvl1pPr defTabSz="968375">
              <a:spcBef>
                <a:spcPct val="20000"/>
              </a:spcBef>
              <a:buChar char="•"/>
              <a:defRPr sz="18800">
                <a:solidFill>
                  <a:schemeClr val="tx1"/>
                </a:solidFill>
                <a:latin typeface="Times New Roman" panose="02020603050405020304" pitchFamily="18" charset="0"/>
              </a:defRPr>
            </a:lvl1pPr>
            <a:lvl2pPr marL="742950" indent="-285750" defTabSz="968375">
              <a:spcBef>
                <a:spcPct val="20000"/>
              </a:spcBef>
              <a:buChar char="–"/>
              <a:defRPr sz="16300">
                <a:solidFill>
                  <a:schemeClr val="tx1"/>
                </a:solidFill>
                <a:latin typeface="Times New Roman" panose="02020603050405020304" pitchFamily="18" charset="0"/>
              </a:defRPr>
            </a:lvl2pPr>
            <a:lvl3pPr marL="1143000" indent="-228600" defTabSz="968375">
              <a:spcBef>
                <a:spcPct val="20000"/>
              </a:spcBef>
              <a:buChar char="•"/>
              <a:defRPr sz="14000">
                <a:solidFill>
                  <a:schemeClr val="tx1"/>
                </a:solidFill>
                <a:latin typeface="Times New Roman" panose="02020603050405020304" pitchFamily="18" charset="0"/>
              </a:defRPr>
            </a:lvl3pPr>
            <a:lvl4pPr marL="1600200" indent="-228600" defTabSz="968375">
              <a:spcBef>
                <a:spcPct val="20000"/>
              </a:spcBef>
              <a:buChar char="–"/>
              <a:defRPr sz="11700">
                <a:solidFill>
                  <a:schemeClr val="tx1"/>
                </a:solidFill>
                <a:latin typeface="Times New Roman" panose="02020603050405020304" pitchFamily="18" charset="0"/>
              </a:defRPr>
            </a:lvl4pPr>
            <a:lvl5pPr marL="2057400" indent="-228600" defTabSz="968375">
              <a:spcBef>
                <a:spcPct val="20000"/>
              </a:spcBef>
              <a:buChar char="»"/>
              <a:defRPr sz="11700">
                <a:solidFill>
                  <a:schemeClr val="tx1"/>
                </a:solidFill>
                <a:latin typeface="Times New Roman" panose="02020603050405020304" pitchFamily="18" charset="0"/>
              </a:defRPr>
            </a:lvl5pPr>
            <a:lvl6pPr marL="25146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ctr" eaLnBrk="1" hangingPunct="1">
              <a:spcBef>
                <a:spcPct val="50000"/>
              </a:spcBef>
              <a:buFontTx/>
              <a:buNone/>
            </a:pPr>
            <a:r>
              <a:rPr lang="pt-BR" altLang="pt-BR" sz="2100" b="1" dirty="0">
                <a:latin typeface="Arial" panose="020B0604020202020204" pitchFamily="34" charset="0"/>
              </a:rPr>
              <a:t>Figura 1 – Participação regional no Congresso de Gestão, Inovação e Sustentabilidade</a:t>
            </a:r>
          </a:p>
        </p:txBody>
      </p:sp>
      <p:graphicFrame>
        <p:nvGraphicFramePr>
          <p:cNvPr id="58" name="Objeto 8">
            <a:extLst>
              <a:ext uri="{FF2B5EF4-FFF2-40B4-BE49-F238E27FC236}">
                <a16:creationId xmlns:a16="http://schemas.microsoft.com/office/drawing/2014/main" id="{6F37E0C3-3387-49B1-8705-4F3B23650317}"/>
              </a:ext>
            </a:extLst>
          </p:cNvPr>
          <p:cNvGraphicFramePr>
            <a:graphicFrameLocks noChangeAspect="1"/>
          </p:cNvGraphicFramePr>
          <p:nvPr>
            <p:extLst>
              <p:ext uri="{D42A27DB-BD31-4B8C-83A1-F6EECF244321}">
                <p14:modId xmlns:p14="http://schemas.microsoft.com/office/powerpoint/2010/main" val="3677760586"/>
              </p:ext>
            </p:extLst>
          </p:nvPr>
        </p:nvGraphicFramePr>
        <p:xfrm>
          <a:off x="12603163" y="23648754"/>
          <a:ext cx="10074275" cy="7013575"/>
        </p:xfrm>
        <a:graphic>
          <a:graphicData uri="http://schemas.openxmlformats.org/presentationml/2006/ole">
            <mc:AlternateContent xmlns:mc="http://schemas.openxmlformats.org/markup-compatibility/2006">
              <mc:Choice xmlns:v="urn:schemas-microsoft-com:vml" Requires="v">
                <p:oleObj spid="_x0000_s1034" name="Worksheet" r:id="rId8" imgW="6619875" imgH="4210050" progId="Excel.Sheet.8">
                  <p:embed/>
                </p:oleObj>
              </mc:Choice>
              <mc:Fallback>
                <p:oleObj name="Worksheet" r:id="rId8" imgW="6619875" imgH="4210050" progId="Excel.Sheet.8">
                  <p:embed/>
                  <p:pic>
                    <p:nvPicPr>
                      <p:cNvPr id="31" name="Objeto 8">
                        <a:extLst>
                          <a:ext uri="{FF2B5EF4-FFF2-40B4-BE49-F238E27FC236}">
                            <a16:creationId xmlns:a16="http://schemas.microsoft.com/office/drawing/2014/main" id="{CD97C106-725D-40D5-BF2D-564E70285C7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7649" t="459" r="6467" b="6821"/>
                      <a:stretch>
                        <a:fillRect/>
                      </a:stretch>
                    </p:blipFill>
                    <p:spPr bwMode="auto">
                      <a:xfrm>
                        <a:off x="12603163" y="23648754"/>
                        <a:ext cx="10074275" cy="7013575"/>
                      </a:xfrm>
                      <a:prstGeom prst="rect">
                        <a:avLst/>
                      </a:prstGeom>
                      <a:noFill/>
                      <a:ln>
                        <a:noFill/>
                      </a:ln>
                      <a:extLst/>
                    </p:spPr>
                  </p:pic>
                </p:oleObj>
              </mc:Fallback>
            </mc:AlternateContent>
          </a:graphicData>
        </a:graphic>
      </p:graphicFrame>
      <p:sp>
        <p:nvSpPr>
          <p:cNvPr id="59" name="Text Box 3682">
            <a:extLst>
              <a:ext uri="{FF2B5EF4-FFF2-40B4-BE49-F238E27FC236}">
                <a16:creationId xmlns:a16="http://schemas.microsoft.com/office/drawing/2014/main" id="{45014920-E984-4FCD-8707-8D57A598A8E8}"/>
              </a:ext>
            </a:extLst>
          </p:cNvPr>
          <p:cNvSpPr txBox="1">
            <a:spLocks noChangeArrowheads="1"/>
          </p:cNvSpPr>
          <p:nvPr/>
        </p:nvSpPr>
        <p:spPr bwMode="auto">
          <a:xfrm>
            <a:off x="12600300" y="32228325"/>
            <a:ext cx="10080000" cy="148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55" tIns="48377" rIns="96755" bIns="48377">
            <a:spAutoFit/>
          </a:bodyPr>
          <a:lstStyle>
            <a:lvl1pPr defTabSz="968375">
              <a:spcBef>
                <a:spcPct val="20000"/>
              </a:spcBef>
              <a:buChar char="•"/>
              <a:defRPr sz="18800">
                <a:solidFill>
                  <a:schemeClr val="tx1"/>
                </a:solidFill>
                <a:latin typeface="Times New Roman" panose="02020603050405020304" pitchFamily="18" charset="0"/>
              </a:defRPr>
            </a:lvl1pPr>
            <a:lvl2pPr marL="742950" indent="-285750" defTabSz="968375">
              <a:spcBef>
                <a:spcPct val="20000"/>
              </a:spcBef>
              <a:buChar char="–"/>
              <a:defRPr sz="16300">
                <a:solidFill>
                  <a:schemeClr val="tx1"/>
                </a:solidFill>
                <a:latin typeface="Times New Roman" panose="02020603050405020304" pitchFamily="18" charset="0"/>
              </a:defRPr>
            </a:lvl2pPr>
            <a:lvl3pPr marL="1143000" indent="-228600" defTabSz="968375">
              <a:spcBef>
                <a:spcPct val="20000"/>
              </a:spcBef>
              <a:buChar char="•"/>
              <a:defRPr sz="14000">
                <a:solidFill>
                  <a:schemeClr val="tx1"/>
                </a:solidFill>
                <a:latin typeface="Times New Roman" panose="02020603050405020304" pitchFamily="18" charset="0"/>
              </a:defRPr>
            </a:lvl3pPr>
            <a:lvl4pPr marL="1600200" indent="-228600" defTabSz="968375">
              <a:spcBef>
                <a:spcPct val="20000"/>
              </a:spcBef>
              <a:buChar char="–"/>
              <a:defRPr sz="11700">
                <a:solidFill>
                  <a:schemeClr val="tx1"/>
                </a:solidFill>
                <a:latin typeface="Times New Roman" panose="02020603050405020304" pitchFamily="18" charset="0"/>
              </a:defRPr>
            </a:lvl4pPr>
            <a:lvl5pPr marL="2057400" indent="-228600" defTabSz="968375">
              <a:spcBef>
                <a:spcPct val="20000"/>
              </a:spcBef>
              <a:buChar char="»"/>
              <a:defRPr sz="11700">
                <a:solidFill>
                  <a:schemeClr val="tx1"/>
                </a:solidFill>
                <a:latin typeface="Times New Roman" panose="02020603050405020304" pitchFamily="18" charset="0"/>
              </a:defRPr>
            </a:lvl5pPr>
            <a:lvl6pPr marL="25146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just" eaLnBrk="1" hangingPunct="1">
              <a:spcBef>
                <a:spcPct val="0"/>
              </a:spcBef>
              <a:buFontTx/>
              <a:buNone/>
            </a:pPr>
            <a:r>
              <a:rPr lang="pt-BR" altLang="pt-BR" sz="3000" dirty="0">
                <a:solidFill>
                  <a:srgbClr val="000000"/>
                </a:solidFill>
                <a:latin typeface="Arial" panose="020B0604020202020204" pitchFamily="34" charset="0"/>
              </a:rPr>
              <a:t>Tabela 1: Áreas temáticas do Congresso de Gestão,</a:t>
            </a:r>
          </a:p>
          <a:p>
            <a:pPr algn="just" eaLnBrk="1" hangingPunct="1">
              <a:spcBef>
                <a:spcPct val="0"/>
              </a:spcBef>
              <a:buFontTx/>
              <a:buNone/>
            </a:pPr>
            <a:r>
              <a:rPr lang="pt-BR" altLang="pt-BR" sz="3000" dirty="0">
                <a:solidFill>
                  <a:srgbClr val="000000"/>
                </a:solidFill>
                <a:latin typeface="Arial" panose="020B0604020202020204" pitchFamily="34" charset="0"/>
              </a:rPr>
              <a:t>Inovação e Sustentabilidade</a:t>
            </a:r>
          </a:p>
          <a:p>
            <a:pPr algn="just" eaLnBrk="1" hangingPunct="1">
              <a:spcBef>
                <a:spcPct val="0"/>
              </a:spcBef>
              <a:buFontTx/>
              <a:buNone/>
            </a:pPr>
            <a:endParaRPr lang="pt-BR" altLang="pt-BR" sz="3000" dirty="0">
              <a:solidFill>
                <a:srgbClr val="000000"/>
              </a:solidFill>
              <a:latin typeface="Arial" panose="020B0604020202020204" pitchFamily="34" charset="0"/>
            </a:endParaRPr>
          </a:p>
        </p:txBody>
      </p:sp>
      <p:pic>
        <p:nvPicPr>
          <p:cNvPr id="60" name="Imagem 4">
            <a:extLst>
              <a:ext uri="{FF2B5EF4-FFF2-40B4-BE49-F238E27FC236}">
                <a16:creationId xmlns:a16="http://schemas.microsoft.com/office/drawing/2014/main" id="{CFEA558F-112D-4798-A8B9-95208666CE6C}"/>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2607288" y="33296661"/>
            <a:ext cx="10079999" cy="6591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Text Box 3682">
            <a:extLst>
              <a:ext uri="{FF2B5EF4-FFF2-40B4-BE49-F238E27FC236}">
                <a16:creationId xmlns:a16="http://schemas.microsoft.com/office/drawing/2014/main" id="{94EACAE2-1DC7-4827-92E7-57D3EAA34E4D}"/>
              </a:ext>
            </a:extLst>
          </p:cNvPr>
          <p:cNvSpPr txBox="1">
            <a:spLocks noChangeArrowheads="1"/>
          </p:cNvSpPr>
          <p:nvPr/>
        </p:nvSpPr>
        <p:spPr bwMode="auto">
          <a:xfrm>
            <a:off x="12600300" y="39800701"/>
            <a:ext cx="100800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55" tIns="48377" rIns="96755" bIns="48377">
            <a:spAutoFit/>
          </a:bodyPr>
          <a:lstStyle>
            <a:lvl1pPr defTabSz="968375">
              <a:spcBef>
                <a:spcPct val="20000"/>
              </a:spcBef>
              <a:buChar char="•"/>
              <a:defRPr sz="18800">
                <a:solidFill>
                  <a:schemeClr val="tx1"/>
                </a:solidFill>
                <a:latin typeface="Times New Roman" panose="02020603050405020304" pitchFamily="18" charset="0"/>
              </a:defRPr>
            </a:lvl1pPr>
            <a:lvl2pPr marL="742950" indent="-285750" defTabSz="968375">
              <a:spcBef>
                <a:spcPct val="20000"/>
              </a:spcBef>
              <a:buChar char="–"/>
              <a:defRPr sz="16300">
                <a:solidFill>
                  <a:schemeClr val="tx1"/>
                </a:solidFill>
                <a:latin typeface="Times New Roman" panose="02020603050405020304" pitchFamily="18" charset="0"/>
              </a:defRPr>
            </a:lvl2pPr>
            <a:lvl3pPr marL="1143000" indent="-228600" defTabSz="968375">
              <a:spcBef>
                <a:spcPct val="20000"/>
              </a:spcBef>
              <a:buChar char="•"/>
              <a:defRPr sz="14000">
                <a:solidFill>
                  <a:schemeClr val="tx1"/>
                </a:solidFill>
                <a:latin typeface="Times New Roman" panose="02020603050405020304" pitchFamily="18" charset="0"/>
              </a:defRPr>
            </a:lvl3pPr>
            <a:lvl4pPr marL="1600200" indent="-228600" defTabSz="968375">
              <a:spcBef>
                <a:spcPct val="20000"/>
              </a:spcBef>
              <a:buChar char="–"/>
              <a:defRPr sz="11700">
                <a:solidFill>
                  <a:schemeClr val="tx1"/>
                </a:solidFill>
                <a:latin typeface="Times New Roman" panose="02020603050405020304" pitchFamily="18" charset="0"/>
              </a:defRPr>
            </a:lvl4pPr>
            <a:lvl5pPr marL="2057400" indent="-228600" defTabSz="968375">
              <a:spcBef>
                <a:spcPct val="20000"/>
              </a:spcBef>
              <a:buChar char="»"/>
              <a:defRPr sz="11700">
                <a:solidFill>
                  <a:schemeClr val="tx1"/>
                </a:solidFill>
                <a:latin typeface="Times New Roman" panose="02020603050405020304" pitchFamily="18" charset="0"/>
              </a:defRPr>
            </a:lvl5pPr>
            <a:lvl6pPr marL="25146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just" eaLnBrk="1" hangingPunct="1">
              <a:spcBef>
                <a:spcPct val="50000"/>
              </a:spcBef>
              <a:buFontTx/>
              <a:buNone/>
            </a:pPr>
            <a:r>
              <a:rPr lang="pt-BR" altLang="pt-BR" sz="2100" dirty="0">
                <a:solidFill>
                  <a:srgbClr val="000000"/>
                </a:solidFill>
                <a:latin typeface="Arial" panose="020B0604020202020204" pitchFamily="34" charset="0"/>
              </a:rPr>
              <a:t>Fonte: Comissão Organizadora do Evento</a:t>
            </a:r>
          </a:p>
        </p:txBody>
      </p:sp>
      <p:sp>
        <p:nvSpPr>
          <p:cNvPr id="62" name="Text Box 3428">
            <a:extLst>
              <a:ext uri="{FF2B5EF4-FFF2-40B4-BE49-F238E27FC236}">
                <a16:creationId xmlns:a16="http://schemas.microsoft.com/office/drawing/2014/main" id="{046749C5-7B63-4912-A22C-C2213566D199}"/>
              </a:ext>
            </a:extLst>
          </p:cNvPr>
          <p:cNvSpPr txBox="1">
            <a:spLocks noChangeArrowheads="1"/>
          </p:cNvSpPr>
          <p:nvPr/>
        </p:nvSpPr>
        <p:spPr bwMode="auto">
          <a:xfrm>
            <a:off x="1890251" y="44099028"/>
            <a:ext cx="31500098" cy="89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857" tIns="43429" rIns="86857" bIns="43429">
            <a:spAutoFit/>
          </a:bodyPr>
          <a:lstStyle>
            <a:lvl1pPr marL="484188" indent="-484188" defTabSz="692150">
              <a:spcBef>
                <a:spcPct val="20000"/>
              </a:spcBef>
              <a:buChar char="•"/>
              <a:defRPr sz="18800">
                <a:solidFill>
                  <a:schemeClr val="tx1"/>
                </a:solidFill>
                <a:latin typeface="Times New Roman" panose="02020603050405020304" pitchFamily="18" charset="0"/>
              </a:defRPr>
            </a:lvl1pPr>
            <a:lvl2pPr marL="742950" indent="-285750" defTabSz="692150">
              <a:spcBef>
                <a:spcPct val="20000"/>
              </a:spcBef>
              <a:buChar char="–"/>
              <a:defRPr sz="16300">
                <a:solidFill>
                  <a:schemeClr val="tx1"/>
                </a:solidFill>
                <a:latin typeface="Times New Roman" panose="02020603050405020304" pitchFamily="18" charset="0"/>
              </a:defRPr>
            </a:lvl2pPr>
            <a:lvl3pPr marL="1143000" indent="-228600" defTabSz="692150">
              <a:spcBef>
                <a:spcPct val="20000"/>
              </a:spcBef>
              <a:buChar char="•"/>
              <a:defRPr sz="14000">
                <a:solidFill>
                  <a:schemeClr val="tx1"/>
                </a:solidFill>
                <a:latin typeface="Times New Roman" panose="02020603050405020304" pitchFamily="18" charset="0"/>
              </a:defRPr>
            </a:lvl3pPr>
            <a:lvl4pPr marL="1600200" indent="-228600" defTabSz="692150">
              <a:spcBef>
                <a:spcPct val="20000"/>
              </a:spcBef>
              <a:buChar char="–"/>
              <a:defRPr sz="11700">
                <a:solidFill>
                  <a:schemeClr val="tx1"/>
                </a:solidFill>
                <a:latin typeface="Times New Roman" panose="02020603050405020304" pitchFamily="18" charset="0"/>
              </a:defRPr>
            </a:lvl4pPr>
            <a:lvl5pPr marL="2057400" indent="-228600" defTabSz="692150">
              <a:spcBef>
                <a:spcPct val="20000"/>
              </a:spcBef>
              <a:buChar char="»"/>
              <a:defRPr sz="11700">
                <a:solidFill>
                  <a:schemeClr val="tx1"/>
                </a:solidFill>
                <a:latin typeface="Times New Roman" panose="02020603050405020304" pitchFamily="18" charset="0"/>
              </a:defRPr>
            </a:lvl5pPr>
            <a:lvl6pPr marL="2514600" indent="-228600" defTabSz="692150"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692150"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692150"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692150"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ctr" eaLnBrk="1" hangingPunct="1">
              <a:spcBef>
                <a:spcPct val="0"/>
              </a:spcBef>
              <a:buFontTx/>
              <a:buAutoNum type="arabicPeriod"/>
            </a:pPr>
            <a:r>
              <a:rPr lang="pt-BR" altLang="pt-BR" sz="2600" b="1" dirty="0">
                <a:latin typeface="Tahoma" panose="020B0604030504040204" pitchFamily="34" charset="0"/>
              </a:rPr>
              <a:t>Nome do autor 1</a:t>
            </a:r>
            <a:r>
              <a:rPr lang="pt-BR" altLang="pt-BR" sz="2600" dirty="0">
                <a:latin typeface="Tahoma" panose="020B0604030504040204" pitchFamily="34" charset="0"/>
              </a:rPr>
              <a:t> </a:t>
            </a:r>
            <a:r>
              <a:rPr lang="pt-BR" altLang="pt-BR" sz="2600" b="1" dirty="0">
                <a:latin typeface="Tahoma" panose="020B0604030504040204" pitchFamily="34" charset="0"/>
              </a:rPr>
              <a:t> - </a:t>
            </a:r>
            <a:r>
              <a:rPr lang="pt-BR" altLang="pt-BR" sz="2600" dirty="0">
                <a:latin typeface="Tahoma" panose="020B0604030504040204" pitchFamily="34" charset="0"/>
              </a:rPr>
              <a:t>Formação do autor A  </a:t>
            </a:r>
            <a:r>
              <a:rPr lang="pt-BR" altLang="pt-BR" sz="2600" b="1" dirty="0">
                <a:latin typeface="Tahoma" panose="020B0604030504040204" pitchFamily="34" charset="0"/>
              </a:rPr>
              <a:t>2. Nome do autor 2 – </a:t>
            </a:r>
            <a:r>
              <a:rPr lang="pt-BR" altLang="pt-BR" sz="2600" dirty="0">
                <a:latin typeface="Tahoma" panose="020B0604030504040204" pitchFamily="34" charset="0"/>
              </a:rPr>
              <a:t>Formação do autor 2;</a:t>
            </a:r>
          </a:p>
          <a:p>
            <a:pPr algn="ctr" eaLnBrk="1" hangingPunct="1">
              <a:spcBef>
                <a:spcPct val="0"/>
              </a:spcBef>
              <a:buFontTx/>
              <a:buNone/>
            </a:pPr>
            <a:r>
              <a:rPr lang="pt-BR" altLang="pt-BR" sz="2600" b="1" dirty="0">
                <a:latin typeface="Tahoma" panose="020B0604030504040204" pitchFamily="34" charset="0"/>
              </a:rPr>
              <a:t>3. Nome do autor 3 – </a:t>
            </a:r>
            <a:r>
              <a:rPr lang="pt-BR" altLang="pt-BR" sz="2600" dirty="0">
                <a:latin typeface="Tahoma" panose="020B0604030504040204" pitchFamily="34" charset="0"/>
              </a:rPr>
              <a:t>Formação do autor 3.</a:t>
            </a:r>
          </a:p>
        </p:txBody>
      </p:sp>
      <p:sp>
        <p:nvSpPr>
          <p:cNvPr id="64" name="Text Box 3927">
            <a:extLst>
              <a:ext uri="{FF2B5EF4-FFF2-40B4-BE49-F238E27FC236}">
                <a16:creationId xmlns:a16="http://schemas.microsoft.com/office/drawing/2014/main" id="{A33158A7-84E4-4351-A1F2-13DD092F2A3C}"/>
              </a:ext>
            </a:extLst>
          </p:cNvPr>
          <p:cNvSpPr txBox="1">
            <a:spLocks noChangeArrowheads="1"/>
          </p:cNvSpPr>
          <p:nvPr/>
        </p:nvSpPr>
        <p:spPr bwMode="auto">
          <a:xfrm>
            <a:off x="12603115" y="13830468"/>
            <a:ext cx="10074370" cy="402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6755" tIns="48377" rIns="96755" bIns="48377">
            <a:spAutoFit/>
          </a:bodyPr>
          <a:lstStyle>
            <a:lvl1pPr defTabSz="968375">
              <a:spcBef>
                <a:spcPct val="20000"/>
              </a:spcBef>
              <a:buChar char="•"/>
              <a:defRPr sz="18800">
                <a:solidFill>
                  <a:schemeClr val="tx1"/>
                </a:solidFill>
                <a:latin typeface="Times New Roman" panose="02020603050405020304" pitchFamily="18" charset="0"/>
              </a:defRPr>
            </a:lvl1pPr>
            <a:lvl2pPr marL="742950" indent="-285750" defTabSz="968375">
              <a:spcBef>
                <a:spcPct val="20000"/>
              </a:spcBef>
              <a:buChar char="–"/>
              <a:defRPr sz="16300">
                <a:solidFill>
                  <a:schemeClr val="tx1"/>
                </a:solidFill>
                <a:latin typeface="Times New Roman" panose="02020603050405020304" pitchFamily="18" charset="0"/>
              </a:defRPr>
            </a:lvl2pPr>
            <a:lvl3pPr marL="1143000" indent="-228600" defTabSz="968375">
              <a:spcBef>
                <a:spcPct val="20000"/>
              </a:spcBef>
              <a:buChar char="•"/>
              <a:defRPr sz="14000">
                <a:solidFill>
                  <a:schemeClr val="tx1"/>
                </a:solidFill>
                <a:latin typeface="Times New Roman" panose="02020603050405020304" pitchFamily="18" charset="0"/>
              </a:defRPr>
            </a:lvl3pPr>
            <a:lvl4pPr marL="1600200" indent="-228600" defTabSz="968375">
              <a:spcBef>
                <a:spcPct val="20000"/>
              </a:spcBef>
              <a:buChar char="–"/>
              <a:defRPr sz="11700">
                <a:solidFill>
                  <a:schemeClr val="tx1"/>
                </a:solidFill>
                <a:latin typeface="Times New Roman" panose="02020603050405020304" pitchFamily="18" charset="0"/>
              </a:defRPr>
            </a:lvl4pPr>
            <a:lvl5pPr marL="2057400" indent="-228600" defTabSz="968375">
              <a:spcBef>
                <a:spcPct val="20000"/>
              </a:spcBef>
              <a:buChar char="»"/>
              <a:defRPr sz="11700">
                <a:solidFill>
                  <a:schemeClr val="tx1"/>
                </a:solidFill>
                <a:latin typeface="Times New Roman" panose="02020603050405020304" pitchFamily="18" charset="0"/>
              </a:defRPr>
            </a:lvl5pPr>
            <a:lvl6pPr marL="25146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just">
              <a:spcBef>
                <a:spcPct val="50000"/>
              </a:spcBef>
              <a:buNone/>
            </a:pPr>
            <a:r>
              <a:rPr lang="pt-BR" altLang="pt-BR" sz="3000" dirty="0">
                <a:solidFill>
                  <a:schemeClr val="bg1">
                    <a:lumMod val="50000"/>
                  </a:schemeClr>
                </a:solidFill>
                <a:latin typeface="Arial" panose="020B0604020202020204" pitchFamily="34" charset="0"/>
                <a:ea typeface="Arial Unicode MS" pitchFamily="34" charset="-128"/>
              </a:rPr>
              <a:t>Nulla sit amet magna in libero fermentum imperdiet. Fusce tristique eros at efficitur volutpat. Sed sodales malesuada ipsum, non egestas urna interdum ac. Aliquam erat volutpat. Nullam finibus neque ac sem venenatis, vitae imperdiet massa bibendum.</a:t>
            </a:r>
          </a:p>
          <a:p>
            <a:pPr algn="just">
              <a:spcBef>
                <a:spcPct val="50000"/>
              </a:spcBef>
              <a:buNone/>
            </a:pPr>
            <a:r>
              <a:rPr lang="pt-BR" altLang="pt-BR" sz="3000" dirty="0">
                <a:solidFill>
                  <a:schemeClr val="bg1">
                    <a:lumMod val="50000"/>
                  </a:schemeClr>
                </a:solidFill>
                <a:latin typeface="Arial" panose="020B0604020202020204" pitchFamily="34" charset="0"/>
                <a:ea typeface="Arial Unicode MS" pitchFamily="34" charset="-128"/>
              </a:rPr>
              <a:t>Etiam fermentum nunc ac augue scelerisque, vel facilisis nulla facilisis. Proin luctus risus a sapien luctus, a scelerisque neque gravida.</a:t>
            </a:r>
          </a:p>
        </p:txBody>
      </p:sp>
      <p:sp>
        <p:nvSpPr>
          <p:cNvPr id="65" name="Text Box 3923">
            <a:extLst>
              <a:ext uri="{FF2B5EF4-FFF2-40B4-BE49-F238E27FC236}">
                <a16:creationId xmlns:a16="http://schemas.microsoft.com/office/drawing/2014/main" id="{C48E208D-9AB8-4CA4-A0AA-2EB24EC3BD71}"/>
              </a:ext>
            </a:extLst>
          </p:cNvPr>
          <p:cNvSpPr txBox="1">
            <a:spLocks noChangeArrowheads="1"/>
          </p:cNvSpPr>
          <p:nvPr/>
        </p:nvSpPr>
        <p:spPr bwMode="auto">
          <a:xfrm>
            <a:off x="23316336" y="18468122"/>
            <a:ext cx="10080000" cy="171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55" tIns="48377" rIns="96755" bIns="48377">
            <a:spAutoFit/>
          </a:bodyPr>
          <a:lstStyle>
            <a:lvl1pPr defTabSz="968375">
              <a:spcBef>
                <a:spcPct val="20000"/>
              </a:spcBef>
              <a:buChar char="•"/>
              <a:defRPr sz="18800">
                <a:solidFill>
                  <a:schemeClr val="tx1"/>
                </a:solidFill>
                <a:latin typeface="Times New Roman" panose="02020603050405020304" pitchFamily="18" charset="0"/>
              </a:defRPr>
            </a:lvl1pPr>
            <a:lvl2pPr marL="742950" indent="-285750" defTabSz="968375">
              <a:spcBef>
                <a:spcPct val="20000"/>
              </a:spcBef>
              <a:buChar char="–"/>
              <a:defRPr sz="16300">
                <a:solidFill>
                  <a:schemeClr val="tx1"/>
                </a:solidFill>
                <a:latin typeface="Times New Roman" panose="02020603050405020304" pitchFamily="18" charset="0"/>
              </a:defRPr>
            </a:lvl2pPr>
            <a:lvl3pPr marL="1143000" indent="-228600" defTabSz="968375">
              <a:spcBef>
                <a:spcPct val="20000"/>
              </a:spcBef>
              <a:buChar char="•"/>
              <a:defRPr sz="14000">
                <a:solidFill>
                  <a:schemeClr val="tx1"/>
                </a:solidFill>
                <a:latin typeface="Times New Roman" panose="02020603050405020304" pitchFamily="18" charset="0"/>
              </a:defRPr>
            </a:lvl3pPr>
            <a:lvl4pPr marL="1600200" indent="-228600" defTabSz="968375">
              <a:spcBef>
                <a:spcPct val="20000"/>
              </a:spcBef>
              <a:buChar char="–"/>
              <a:defRPr sz="11700">
                <a:solidFill>
                  <a:schemeClr val="tx1"/>
                </a:solidFill>
                <a:latin typeface="Times New Roman" panose="02020603050405020304" pitchFamily="18" charset="0"/>
              </a:defRPr>
            </a:lvl4pPr>
            <a:lvl5pPr marL="2057400" indent="-228600" defTabSz="968375">
              <a:spcBef>
                <a:spcPct val="20000"/>
              </a:spcBef>
              <a:buChar char="»"/>
              <a:defRPr sz="11700">
                <a:solidFill>
                  <a:schemeClr val="tx1"/>
                </a:solidFill>
                <a:latin typeface="Times New Roman" panose="02020603050405020304" pitchFamily="18" charset="0"/>
              </a:defRPr>
            </a:lvl5pPr>
            <a:lvl6pPr marL="25146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just" eaLnBrk="1" hangingPunct="1">
              <a:spcBef>
                <a:spcPct val="50000"/>
              </a:spcBef>
              <a:buFontTx/>
              <a:buNone/>
            </a:pPr>
            <a:r>
              <a:rPr lang="pt-BR" altLang="pt-BR" sz="3000" dirty="0">
                <a:solidFill>
                  <a:srgbClr val="000000"/>
                </a:solidFill>
                <a:latin typeface="Arial" panose="020B0604020202020204" pitchFamily="34" charset="0"/>
              </a:rPr>
              <a:t>Figuras e legendas </a:t>
            </a:r>
          </a:p>
          <a:p>
            <a:pPr algn="just" eaLnBrk="1" hangingPunct="1">
              <a:spcBef>
                <a:spcPct val="50000"/>
              </a:spcBef>
              <a:buFontTx/>
              <a:buNone/>
            </a:pPr>
            <a:r>
              <a:rPr lang="pt-BR" altLang="pt-BR" sz="3000" dirty="0">
                <a:solidFill>
                  <a:srgbClr val="000000"/>
                </a:solidFill>
                <a:latin typeface="Arial" panose="020B0604020202020204" pitchFamily="34" charset="0"/>
              </a:rPr>
              <a:t>Figuras (ou fotos) devem ser numeradas e com a descrição de legenda.</a:t>
            </a:r>
            <a:endParaRPr lang="pt-BR" altLang="pt-BR" sz="3000" dirty="0">
              <a:latin typeface="Arial" panose="020B0604020202020204" pitchFamily="34" charset="0"/>
            </a:endParaRPr>
          </a:p>
        </p:txBody>
      </p:sp>
      <p:sp>
        <p:nvSpPr>
          <p:cNvPr id="66" name="Text Box 3682">
            <a:extLst>
              <a:ext uri="{FF2B5EF4-FFF2-40B4-BE49-F238E27FC236}">
                <a16:creationId xmlns:a16="http://schemas.microsoft.com/office/drawing/2014/main" id="{72E01972-3A93-4EDA-99F5-B9B141BDDF9C}"/>
              </a:ext>
            </a:extLst>
          </p:cNvPr>
          <p:cNvSpPr txBox="1">
            <a:spLocks noChangeArrowheads="1"/>
          </p:cNvSpPr>
          <p:nvPr/>
        </p:nvSpPr>
        <p:spPr bwMode="auto">
          <a:xfrm>
            <a:off x="23316336" y="30926854"/>
            <a:ext cx="10080000"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755" tIns="48377" rIns="96755" bIns="48377">
            <a:spAutoFit/>
          </a:bodyPr>
          <a:lstStyle>
            <a:lvl1pPr defTabSz="968375">
              <a:spcBef>
                <a:spcPct val="20000"/>
              </a:spcBef>
              <a:buChar char="•"/>
              <a:defRPr sz="18800">
                <a:solidFill>
                  <a:schemeClr val="tx1"/>
                </a:solidFill>
                <a:latin typeface="Times New Roman" panose="02020603050405020304" pitchFamily="18" charset="0"/>
              </a:defRPr>
            </a:lvl1pPr>
            <a:lvl2pPr marL="742950" indent="-285750" defTabSz="968375">
              <a:spcBef>
                <a:spcPct val="20000"/>
              </a:spcBef>
              <a:buChar char="–"/>
              <a:defRPr sz="16300">
                <a:solidFill>
                  <a:schemeClr val="tx1"/>
                </a:solidFill>
                <a:latin typeface="Times New Roman" panose="02020603050405020304" pitchFamily="18" charset="0"/>
              </a:defRPr>
            </a:lvl2pPr>
            <a:lvl3pPr marL="1143000" indent="-228600" defTabSz="968375">
              <a:spcBef>
                <a:spcPct val="20000"/>
              </a:spcBef>
              <a:buChar char="•"/>
              <a:defRPr sz="14000">
                <a:solidFill>
                  <a:schemeClr val="tx1"/>
                </a:solidFill>
                <a:latin typeface="Times New Roman" panose="02020603050405020304" pitchFamily="18" charset="0"/>
              </a:defRPr>
            </a:lvl3pPr>
            <a:lvl4pPr marL="1600200" indent="-228600" defTabSz="968375">
              <a:spcBef>
                <a:spcPct val="20000"/>
              </a:spcBef>
              <a:buChar char="–"/>
              <a:defRPr sz="11700">
                <a:solidFill>
                  <a:schemeClr val="tx1"/>
                </a:solidFill>
                <a:latin typeface="Times New Roman" panose="02020603050405020304" pitchFamily="18" charset="0"/>
              </a:defRPr>
            </a:lvl4pPr>
            <a:lvl5pPr marL="2057400" indent="-228600" defTabSz="968375">
              <a:spcBef>
                <a:spcPct val="20000"/>
              </a:spcBef>
              <a:buChar char="»"/>
              <a:defRPr sz="11700">
                <a:solidFill>
                  <a:schemeClr val="tx1"/>
                </a:solidFill>
                <a:latin typeface="Times New Roman" panose="02020603050405020304" pitchFamily="18" charset="0"/>
              </a:defRPr>
            </a:lvl5pPr>
            <a:lvl6pPr marL="25146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6pPr>
            <a:lvl7pPr marL="29718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7pPr>
            <a:lvl8pPr marL="34290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8pPr>
            <a:lvl9pPr marL="3886200" indent="-228600" defTabSz="968375" eaLnBrk="0" fontAlgn="base" hangingPunct="0">
              <a:spcBef>
                <a:spcPct val="20000"/>
              </a:spcBef>
              <a:spcAft>
                <a:spcPct val="0"/>
              </a:spcAft>
              <a:buChar char="»"/>
              <a:defRPr sz="11700">
                <a:solidFill>
                  <a:schemeClr val="tx1"/>
                </a:solidFill>
                <a:latin typeface="Times New Roman" panose="02020603050405020304" pitchFamily="18" charset="0"/>
              </a:defRPr>
            </a:lvl9pPr>
          </a:lstStyle>
          <a:p>
            <a:pPr algn="ctr" eaLnBrk="1" hangingPunct="1">
              <a:spcBef>
                <a:spcPct val="0"/>
              </a:spcBef>
              <a:buFontTx/>
              <a:buNone/>
            </a:pPr>
            <a:r>
              <a:rPr lang="pt-BR" altLang="pt-BR" sz="2100" dirty="0">
                <a:solidFill>
                  <a:srgbClr val="000000"/>
                </a:solidFill>
                <a:latin typeface="Arial" panose="020B0604020202020204" pitchFamily="34" charset="0"/>
              </a:rPr>
              <a:t>Foto 1: Abertura do Congresso de Gestão, Inovação e Sustentabilidade em 2014, com a participação do astronauta brasileiro Marcos Pontes</a:t>
            </a:r>
          </a:p>
        </p:txBody>
      </p:sp>
      <p:pic>
        <p:nvPicPr>
          <p:cNvPr id="67" name="Imagem 6">
            <a:extLst>
              <a:ext uri="{FF2B5EF4-FFF2-40B4-BE49-F238E27FC236}">
                <a16:creationId xmlns:a16="http://schemas.microsoft.com/office/drawing/2014/main" id="{E0B36CC5-ABF5-4983-911D-1AE148493C4D}"/>
              </a:ext>
            </a:extLst>
          </p:cNvPr>
          <p:cNvPicPr>
            <a:picLocks noChangeAspect="1"/>
          </p:cNvPicPr>
          <p:nvPr/>
        </p:nvPicPr>
        <p:blipFill>
          <a:blip r:embed="rId11">
            <a:extLst>
              <a:ext uri="{28A0092B-C50C-407E-A947-70E740481C1C}">
                <a14:useLocalDpi xmlns:a14="http://schemas.microsoft.com/office/drawing/2010/main" val="0"/>
              </a:ext>
            </a:extLst>
          </a:blip>
          <a:srcRect l="11864" r="21584"/>
          <a:stretch>
            <a:fillRect/>
          </a:stretch>
        </p:blipFill>
        <p:spPr bwMode="auto">
          <a:xfrm>
            <a:off x="23316336" y="20686832"/>
            <a:ext cx="10080000" cy="10097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 name="CaixaDeTexto 14">
            <a:extLst>
              <a:ext uri="{FF2B5EF4-FFF2-40B4-BE49-F238E27FC236}">
                <a16:creationId xmlns:a16="http://schemas.microsoft.com/office/drawing/2014/main" id="{B5DD46F7-3B8C-4E3A-B578-E868EC77ECC7}"/>
              </a:ext>
            </a:extLst>
          </p:cNvPr>
          <p:cNvSpPr txBox="1">
            <a:spLocks noChangeArrowheads="1"/>
          </p:cNvSpPr>
          <p:nvPr/>
        </p:nvSpPr>
        <p:spPr bwMode="auto">
          <a:xfrm>
            <a:off x="15503525" y="842963"/>
            <a:ext cx="55419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300">
                <a:solidFill>
                  <a:schemeClr val="tx1"/>
                </a:solidFill>
                <a:latin typeface="tahoma, verdana, arial" charset="0"/>
                <a:cs typeface="Times New Roman" panose="02020603050405020304" pitchFamily="18" charset="0"/>
              </a:defRPr>
            </a:lvl1pPr>
            <a:lvl2pPr marL="742950" indent="-285750">
              <a:defRPr sz="2300">
                <a:solidFill>
                  <a:schemeClr val="tx1"/>
                </a:solidFill>
                <a:latin typeface="tahoma, verdana, arial" charset="0"/>
                <a:cs typeface="Times New Roman" panose="02020603050405020304" pitchFamily="18" charset="0"/>
              </a:defRPr>
            </a:lvl2pPr>
            <a:lvl3pPr marL="1143000" indent="-228600">
              <a:defRPr sz="2300">
                <a:solidFill>
                  <a:schemeClr val="tx1"/>
                </a:solidFill>
                <a:latin typeface="tahoma, verdana, arial" charset="0"/>
                <a:cs typeface="Times New Roman" panose="02020603050405020304" pitchFamily="18" charset="0"/>
              </a:defRPr>
            </a:lvl3pPr>
            <a:lvl4pPr marL="1600200" indent="-228600">
              <a:defRPr sz="2300">
                <a:solidFill>
                  <a:schemeClr val="tx1"/>
                </a:solidFill>
                <a:latin typeface="tahoma, verdana, arial" charset="0"/>
                <a:cs typeface="Times New Roman" panose="02020603050405020304" pitchFamily="18" charset="0"/>
              </a:defRPr>
            </a:lvl4pPr>
            <a:lvl5pPr marL="2057400" indent="-228600">
              <a:defRPr sz="2300">
                <a:solidFill>
                  <a:schemeClr val="tx1"/>
                </a:solidFill>
                <a:latin typeface="tahoma, verdana, arial" charset="0"/>
                <a:cs typeface="Times New Roman" panose="02020603050405020304" pitchFamily="18" charset="0"/>
              </a:defRPr>
            </a:lvl5pPr>
            <a:lvl6pPr marL="2514600" indent="-228600" eaLnBrk="0" fontAlgn="base" hangingPunct="0">
              <a:spcBef>
                <a:spcPct val="0"/>
              </a:spcBef>
              <a:spcAft>
                <a:spcPct val="0"/>
              </a:spcAft>
              <a:defRPr sz="2300">
                <a:solidFill>
                  <a:schemeClr val="tx1"/>
                </a:solidFill>
                <a:latin typeface="tahoma, verdana, arial" charset="0"/>
                <a:cs typeface="Times New Roman" panose="02020603050405020304" pitchFamily="18" charset="0"/>
              </a:defRPr>
            </a:lvl6pPr>
            <a:lvl7pPr marL="2971800" indent="-228600" eaLnBrk="0" fontAlgn="base" hangingPunct="0">
              <a:spcBef>
                <a:spcPct val="0"/>
              </a:spcBef>
              <a:spcAft>
                <a:spcPct val="0"/>
              </a:spcAft>
              <a:defRPr sz="2300">
                <a:solidFill>
                  <a:schemeClr val="tx1"/>
                </a:solidFill>
                <a:latin typeface="tahoma, verdana, arial" charset="0"/>
                <a:cs typeface="Times New Roman" panose="02020603050405020304" pitchFamily="18" charset="0"/>
              </a:defRPr>
            </a:lvl7pPr>
            <a:lvl8pPr marL="3429000" indent="-228600" eaLnBrk="0" fontAlgn="base" hangingPunct="0">
              <a:spcBef>
                <a:spcPct val="0"/>
              </a:spcBef>
              <a:spcAft>
                <a:spcPct val="0"/>
              </a:spcAft>
              <a:defRPr sz="2300">
                <a:solidFill>
                  <a:schemeClr val="tx1"/>
                </a:solidFill>
                <a:latin typeface="tahoma, verdana, arial" charset="0"/>
                <a:cs typeface="Times New Roman" panose="02020603050405020304" pitchFamily="18" charset="0"/>
              </a:defRPr>
            </a:lvl8pPr>
            <a:lvl9pPr marL="3886200" indent="-228600" eaLnBrk="0" fontAlgn="base" hangingPunct="0">
              <a:spcBef>
                <a:spcPct val="0"/>
              </a:spcBef>
              <a:spcAft>
                <a:spcPct val="0"/>
              </a:spcAft>
              <a:defRPr sz="2300">
                <a:solidFill>
                  <a:schemeClr val="tx1"/>
                </a:solidFill>
                <a:latin typeface="tahoma, verdana, arial" charset="0"/>
                <a:cs typeface="Times New Roman" panose="02020603050405020304" pitchFamily="18" charset="0"/>
              </a:defRPr>
            </a:lvl9pPr>
          </a:lstStyle>
          <a:p>
            <a:r>
              <a:rPr lang="pt-BR" altLang="pt-BR" sz="4800" dirty="0"/>
              <a:t>LARGURA = 0,90m</a:t>
            </a:r>
          </a:p>
        </p:txBody>
      </p:sp>
      <p:cxnSp>
        <p:nvCxnSpPr>
          <p:cNvPr id="72" name="Conector reto 71">
            <a:extLst>
              <a:ext uri="{FF2B5EF4-FFF2-40B4-BE49-F238E27FC236}">
                <a16:creationId xmlns:a16="http://schemas.microsoft.com/office/drawing/2014/main" id="{9CFEECF5-69F8-4464-94EC-AF6F80C58DDE}"/>
              </a:ext>
            </a:extLst>
          </p:cNvPr>
          <p:cNvCxnSpPr>
            <a:cxnSpLocks/>
          </p:cNvCxnSpPr>
          <p:nvPr/>
        </p:nvCxnSpPr>
        <p:spPr>
          <a:xfrm>
            <a:off x="1447620" y="1668870"/>
            <a:ext cx="32245163" cy="0"/>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74" name="Conector reto 73">
            <a:extLst>
              <a:ext uri="{FF2B5EF4-FFF2-40B4-BE49-F238E27FC236}">
                <a16:creationId xmlns:a16="http://schemas.microsoft.com/office/drawing/2014/main" id="{08C5417A-CA15-426E-881D-8B45C9175C4E}"/>
              </a:ext>
            </a:extLst>
          </p:cNvPr>
          <p:cNvCxnSpPr/>
          <p:nvPr/>
        </p:nvCxnSpPr>
        <p:spPr>
          <a:xfrm flipH="1">
            <a:off x="1312545" y="1795780"/>
            <a:ext cx="26988" cy="5811838"/>
          </a:xfrm>
          <a:prstGeom prst="line">
            <a:avLst/>
          </a:prstGeom>
          <a:ln>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75" name="CaixaDeTexto 74">
            <a:extLst>
              <a:ext uri="{FF2B5EF4-FFF2-40B4-BE49-F238E27FC236}">
                <a16:creationId xmlns:a16="http://schemas.microsoft.com/office/drawing/2014/main" id="{80A0BB1E-016D-4003-850E-B66FB4217251}"/>
              </a:ext>
            </a:extLst>
          </p:cNvPr>
          <p:cNvSpPr txBox="1"/>
          <p:nvPr/>
        </p:nvSpPr>
        <p:spPr>
          <a:xfrm>
            <a:off x="393025" y="2263031"/>
            <a:ext cx="923330" cy="4856907"/>
          </a:xfrm>
          <a:prstGeom prst="rect">
            <a:avLst/>
          </a:prstGeom>
          <a:noFill/>
        </p:spPr>
        <p:txBody>
          <a:bodyPr vert="vert270" wrap="none">
            <a:spAutoFit/>
          </a:bodyPr>
          <a:lstStyle/>
          <a:p>
            <a:pPr>
              <a:defRPr/>
            </a:pPr>
            <a:r>
              <a:rPr lang="pt-BR" sz="4800" dirty="0"/>
              <a:t>ALTURA = 1,20m</a:t>
            </a:r>
          </a:p>
        </p:txBody>
      </p:sp>
    </p:spTree>
    <p:extLst>
      <p:ext uri="{BB962C8B-B14F-4D97-AF65-F5344CB8AC3E}">
        <p14:creationId xmlns:p14="http://schemas.microsoft.com/office/powerpoint/2010/main" val="3848933132"/>
      </p:ext>
    </p:extLst>
  </p:cSld>
  <p:clrMapOvr>
    <a:masterClrMapping/>
  </p:clrMapOvr>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138</TotalTime>
  <Words>929</Words>
  <Application>Microsoft Office PowerPoint</Application>
  <PresentationFormat>Personalizar</PresentationFormat>
  <Paragraphs>54</Paragraphs>
  <Slides>1</Slides>
  <Notes>0</Notes>
  <HiddenSlides>0</HiddenSlides>
  <MMClips>0</MMClips>
  <ScaleCrop>false</ScaleCrop>
  <HeadingPairs>
    <vt:vector size="8" baseType="variant">
      <vt:variant>
        <vt:lpstr>Fontes usadas</vt:lpstr>
      </vt:variant>
      <vt:variant>
        <vt:i4>8</vt:i4>
      </vt:variant>
      <vt:variant>
        <vt:lpstr>Tema</vt:lpstr>
      </vt:variant>
      <vt:variant>
        <vt:i4>1</vt:i4>
      </vt:variant>
      <vt:variant>
        <vt:lpstr>Servidores OLE inseridos</vt:lpstr>
      </vt:variant>
      <vt:variant>
        <vt:i4>1</vt:i4>
      </vt:variant>
      <vt:variant>
        <vt:lpstr>Títulos de slides</vt:lpstr>
      </vt:variant>
      <vt:variant>
        <vt:i4>1</vt:i4>
      </vt:variant>
    </vt:vector>
  </HeadingPairs>
  <TitlesOfParts>
    <vt:vector size="11" baseType="lpstr">
      <vt:lpstr>Arial</vt:lpstr>
      <vt:lpstr>Arial Black</vt:lpstr>
      <vt:lpstr>Arial Unicode MS</vt:lpstr>
      <vt:lpstr>Calibri</vt:lpstr>
      <vt:lpstr>Calibri Light</vt:lpstr>
      <vt:lpstr>Tahoma</vt:lpstr>
      <vt:lpstr>tahoma, verdana, arial</vt:lpstr>
      <vt:lpstr>Times New Roman</vt:lpstr>
      <vt:lpstr>Tema do Office</vt:lpstr>
      <vt:lpstr>Planilha do Microsoft Excel 97-2003</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Juan Felipe de Carvalho Nicolau</dc:creator>
  <cp:lastModifiedBy>Juan Felipe de Carvalho Nicolau</cp:lastModifiedBy>
  <cp:revision>15</cp:revision>
  <dcterms:created xsi:type="dcterms:W3CDTF">2025-09-04T16:35:02Z</dcterms:created>
  <dcterms:modified xsi:type="dcterms:W3CDTF">2025-09-04T18:53:11Z</dcterms:modified>
</cp:coreProperties>
</file>