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DFA44A-16F0-4F4D-A32A-F2F42F26A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0C24FBC-251A-4E2D-9DDA-DE5658BF6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CA4C7E9-CFB0-411C-961D-971E6DF1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6C718F7-F4EF-4FBD-8277-9040C5384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7D7D7A-D302-43A0-9329-EB5B76840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38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51B11B-7B2A-429D-B721-13BCA7D2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8E4913F-9DE6-4D12-BEEE-BC60139C4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739705C-72F9-4AFD-A2F5-FE2F0517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0FFEC98-EF2B-42CF-A97D-FF49D849E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00ADBB4-710C-4F2B-8676-7A71DBFC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566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E92744B-629B-4E20-AFB7-571CB9135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0DEB6A6-4FF9-4DE1-B2DB-3D73238265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194D99E-4500-4C00-B543-A65C6F14C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98A08F5-1A8C-4769-ADFB-A348D1FFE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702E6F2-EAEE-4381-9D2D-E2C826C9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927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517408-C300-44AE-A02D-AB0218000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844913C-EDF4-4BB5-8F58-75469C870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B000167-E81E-4642-AF7B-521CA629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A44BE53-628C-47B5-8558-EABC7AD4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9A69A21-72A4-4E01-AA69-9564BCB9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919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782952-7DC9-48E6-94E5-5900B0A66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B988BE0-7022-43DB-BB5E-42B7988B3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B878373-024B-4796-81F9-30F744C9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D23F164-7CD3-407E-9B56-E1351D3E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322773B-3BB0-49CD-88AB-974696FFB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70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C7A323-FEB6-493B-BF3D-8AD1322A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E9A48A7-9B38-4A14-8D23-02EEE12613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808526B-0D17-4350-ABDF-09D2B03E7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AE4C12F-9F42-4E1A-A8EF-AE0A195C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041030D-3A92-4D5A-84E5-BA5E6AEC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C4A3CAC-8561-49B6-B30E-450DF921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05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B8A191-404F-4BF6-8B96-26B1C6247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DE07663-03AB-4F9B-8733-A2DB8A9F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0FA5662-D891-439E-8D6F-74F3C94ED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AF52BA8-8059-4755-9F80-77F49F264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26E35F3-9F9F-4EA3-9726-DC02C2E67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B4F510F7-7E2B-479A-B4F0-8D70F04C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BC928E1C-5D20-4313-B845-18D4EEDF0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95280B51-FC8C-4A08-A9B2-84301709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114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063E41-7286-4008-BF41-02F260BB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EC9143BF-719F-4E73-881A-E3F42E69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F02B872-D6D8-43BA-9203-2F5198D9D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A36337E-A276-44F7-AF27-D241E7836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72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7503DD25-EFEC-4A7E-AD40-87BC0735A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EE614C5-29BD-4BB0-A3E8-807D472DB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36647B2-535F-4FC0-B3A6-A660C674C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22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544BD4-58ED-4B3F-A98B-121050C83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D0BEBE9-7A2F-46B4-8257-B2D121119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0E58035B-5AED-45ED-920A-E0ED63078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45A375D-A8A3-40B4-8C2E-4EE9CD0DB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630B923-E317-4E6C-BF35-E38A4DE00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F9D2351-AE1D-40A2-B946-28E7891C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08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DA82F7-4460-457D-8729-A22FD3B3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B2B068F-B452-442F-8AEC-DBE317981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26F4139-1BE3-4551-936C-16177E2E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3CFF6D0-25CF-4E7E-A728-7CE0938D5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0744638-0E8A-4593-BEB6-7584EF2A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29ACBC1-32BF-4B09-96FC-AD5736AFF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48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1D07D85-2EC2-4727-B03B-7066E18B8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00D0BB8-3FD5-4E0C-B490-1190A2424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5E4442-1F65-4B80-85DF-7CF74CBCD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66924-EBBF-4167-9EA0-F033E64F8C34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02181F6-3E78-4C64-899F-B06FAABDC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E8B63DA-89DD-445E-8AC1-3051CA60E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1BC3E-EBD1-467A-9992-A2FA5E3BC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89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8952E0-5108-48C8-9B50-F0211F640D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FC876F7-4009-4CB8-A5A3-504E531A23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582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41E6E2-E05C-417C-85CB-14D233C8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8171"/>
            <a:ext cx="10515600" cy="1325563"/>
          </a:xfrm>
        </p:spPr>
        <p:txBody>
          <a:bodyPr/>
          <a:lstStyle/>
          <a:p>
            <a:pPr algn="ctr"/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7C0E987-68C3-4621-B490-0146008E3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3733"/>
            <a:ext cx="10515600" cy="3853229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073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7BC0E3-DA0A-44B8-BE8B-53872796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FE9E1B4-72A0-47AE-B59A-530473E47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687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8455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BD020D-9EC2-45E4-ABD2-07392B461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FBF668B-B03A-4E15-ACB4-6827F0D6B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2806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3305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6F187FF-A603-4733-B0D1-E5578D0C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80F720-099F-4D83-AF57-114ED27A4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1139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Devezas da Fonseca</dc:creator>
  <cp:lastModifiedBy>Conta da Microsoft</cp:lastModifiedBy>
  <cp:revision>2</cp:revision>
  <dcterms:created xsi:type="dcterms:W3CDTF">2026-08-25T14:15:32Z</dcterms:created>
  <dcterms:modified xsi:type="dcterms:W3CDTF">2026-08-27T00:04:49Z</dcterms:modified>
</cp:coreProperties>
</file>